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N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E67EFF-E497-448D-B512-2904A33B1396}" v="329" dt="2025-11-10T08:38:52.6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62" d="100"/>
          <a:sy n="62" d="100"/>
        </p:scale>
        <p:origin x="50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rahim Badamasi" userId="550cc6fd-e2ec-448e-8c54-1766d068720a" providerId="ADAL" clId="{B0535473-4D88-4E07-93C7-2FF5DC309295}"/>
    <pc:docChg chg="undo custSel addSld delSld modSld">
      <pc:chgData name="Ibrahim Badamasi" userId="550cc6fd-e2ec-448e-8c54-1766d068720a" providerId="ADAL" clId="{B0535473-4D88-4E07-93C7-2FF5DC309295}" dt="2025-11-10T11:05:44.129" v="4754" actId="1037"/>
      <pc:docMkLst>
        <pc:docMk/>
      </pc:docMkLst>
      <pc:sldChg chg="addSp delSp modSp mod">
        <pc:chgData name="Ibrahim Badamasi" userId="550cc6fd-e2ec-448e-8c54-1766d068720a" providerId="ADAL" clId="{B0535473-4D88-4E07-93C7-2FF5DC309295}" dt="2025-11-07T12:33:54.203" v="2629" actId="1036"/>
        <pc:sldMkLst>
          <pc:docMk/>
          <pc:sldMk cId="285271182" sldId="256"/>
        </pc:sldMkLst>
        <pc:spChg chg="mod">
          <ac:chgData name="Ibrahim Badamasi" userId="550cc6fd-e2ec-448e-8c54-1766d068720a" providerId="ADAL" clId="{B0535473-4D88-4E07-93C7-2FF5DC309295}" dt="2025-11-07T12:31:01.110" v="2523" actId="20577"/>
          <ac:spMkLst>
            <pc:docMk/>
            <pc:sldMk cId="285271182" sldId="256"/>
            <ac:spMk id="22" creationId="{B3D50447-90F6-5FD9-4390-2FCA0D6A70B4}"/>
          </ac:spMkLst>
        </pc:spChg>
        <pc:spChg chg="mod">
          <ac:chgData name="Ibrahim Badamasi" userId="550cc6fd-e2ec-448e-8c54-1766d068720a" providerId="ADAL" clId="{B0535473-4D88-4E07-93C7-2FF5DC309295}" dt="2025-11-07T12:32:07.736" v="2567" actId="1038"/>
          <ac:spMkLst>
            <pc:docMk/>
            <pc:sldMk cId="285271182" sldId="256"/>
            <ac:spMk id="28" creationId="{34568627-730E-D0F8-DD64-10C05578054D}"/>
          </ac:spMkLst>
        </pc:spChg>
        <pc:spChg chg="mod">
          <ac:chgData name="Ibrahim Badamasi" userId="550cc6fd-e2ec-448e-8c54-1766d068720a" providerId="ADAL" clId="{B0535473-4D88-4E07-93C7-2FF5DC309295}" dt="2025-11-07T12:31:55.431" v="2558" actId="1035"/>
          <ac:spMkLst>
            <pc:docMk/>
            <pc:sldMk cId="285271182" sldId="256"/>
            <ac:spMk id="33" creationId="{361B4386-492E-10D0-7CCD-0DD334B0AA3E}"/>
          </ac:spMkLst>
        </pc:spChg>
        <pc:spChg chg="mod">
          <ac:chgData name="Ibrahim Badamasi" userId="550cc6fd-e2ec-448e-8c54-1766d068720a" providerId="ADAL" clId="{B0535473-4D88-4E07-93C7-2FF5DC309295}" dt="2025-10-27T03:59:53.970" v="809" actId="1076"/>
          <ac:spMkLst>
            <pc:docMk/>
            <pc:sldMk cId="285271182" sldId="256"/>
            <ac:spMk id="63" creationId="{E68E0D73-2DE6-0F8C-4FA0-AFC938701834}"/>
          </ac:spMkLst>
        </pc:spChg>
        <pc:spChg chg="mod">
          <ac:chgData name="Ibrahim Badamasi" userId="550cc6fd-e2ec-448e-8c54-1766d068720a" providerId="ADAL" clId="{B0535473-4D88-4E07-93C7-2FF5DC309295}" dt="2025-11-07T12:33:54.203" v="2629" actId="1036"/>
          <ac:spMkLst>
            <pc:docMk/>
            <pc:sldMk cId="285271182" sldId="256"/>
            <ac:spMk id="73" creationId="{A4C8B386-CD39-5F57-D8C5-501DC7E6A638}"/>
          </ac:spMkLst>
        </pc:spChg>
        <pc:spChg chg="mod">
          <ac:chgData name="Ibrahim Badamasi" userId="550cc6fd-e2ec-448e-8c54-1766d068720a" providerId="ADAL" clId="{B0535473-4D88-4E07-93C7-2FF5DC309295}" dt="2025-10-27T04:02:47.856" v="892" actId="14100"/>
          <ac:spMkLst>
            <pc:docMk/>
            <pc:sldMk cId="285271182" sldId="256"/>
            <ac:spMk id="94" creationId="{E16D1DE2-B344-A422-B512-6CFB26C53B8E}"/>
          </ac:spMkLst>
        </pc:spChg>
        <pc:spChg chg="mod">
          <ac:chgData name="Ibrahim Badamasi" userId="550cc6fd-e2ec-448e-8c54-1766d068720a" providerId="ADAL" clId="{B0535473-4D88-4E07-93C7-2FF5DC309295}" dt="2025-10-27T04:02:53.317" v="893" actId="1076"/>
          <ac:spMkLst>
            <pc:docMk/>
            <pc:sldMk cId="285271182" sldId="256"/>
            <ac:spMk id="95" creationId="{1B0FA618-2340-A64A-D108-078F6DCA4C23}"/>
          </ac:spMkLst>
        </pc:spChg>
        <pc:spChg chg="mod">
          <ac:chgData name="Ibrahim Badamasi" userId="550cc6fd-e2ec-448e-8c54-1766d068720a" providerId="ADAL" clId="{B0535473-4D88-4E07-93C7-2FF5DC309295}" dt="2025-10-27T04:02:38.380" v="890" actId="1076"/>
          <ac:spMkLst>
            <pc:docMk/>
            <pc:sldMk cId="285271182" sldId="256"/>
            <ac:spMk id="96" creationId="{942A95C0-47B7-0C73-BF0B-EECCBAF3D6AF}"/>
          </ac:spMkLst>
        </pc:spChg>
        <pc:spChg chg="mod">
          <ac:chgData name="Ibrahim Badamasi" userId="550cc6fd-e2ec-448e-8c54-1766d068720a" providerId="ADAL" clId="{B0535473-4D88-4E07-93C7-2FF5DC309295}" dt="2025-10-27T08:45:08.044" v="2446" actId="1076"/>
          <ac:spMkLst>
            <pc:docMk/>
            <pc:sldMk cId="285271182" sldId="256"/>
            <ac:spMk id="97" creationId="{D163D493-4C39-45F7-5ADA-C92BC3946962}"/>
          </ac:spMkLst>
        </pc:spChg>
        <pc:spChg chg="mod">
          <ac:chgData name="Ibrahim Badamasi" userId="550cc6fd-e2ec-448e-8c54-1766d068720a" providerId="ADAL" clId="{B0535473-4D88-4E07-93C7-2FF5DC309295}" dt="2025-10-27T08:44:16.434" v="2435" actId="1076"/>
          <ac:spMkLst>
            <pc:docMk/>
            <pc:sldMk cId="285271182" sldId="256"/>
            <ac:spMk id="98" creationId="{05068B1E-2724-F44E-F701-A09C09A51555}"/>
          </ac:spMkLst>
        </pc:spChg>
        <pc:spChg chg="mod">
          <ac:chgData name="Ibrahim Badamasi" userId="550cc6fd-e2ec-448e-8c54-1766d068720a" providerId="ADAL" clId="{B0535473-4D88-4E07-93C7-2FF5DC309295}" dt="2025-10-27T08:44:00.803" v="2432" actId="1076"/>
          <ac:spMkLst>
            <pc:docMk/>
            <pc:sldMk cId="285271182" sldId="256"/>
            <ac:spMk id="101" creationId="{FB5111F6-F31C-7ED5-EF3E-4BBD562FC320}"/>
          </ac:spMkLst>
        </pc:spChg>
        <pc:spChg chg="add mod">
          <ac:chgData name="Ibrahim Badamasi" userId="550cc6fd-e2ec-448e-8c54-1766d068720a" providerId="ADAL" clId="{B0535473-4D88-4E07-93C7-2FF5DC309295}" dt="2025-10-27T08:35:15.632" v="2272" actId="1076"/>
          <ac:spMkLst>
            <pc:docMk/>
            <pc:sldMk cId="285271182" sldId="256"/>
            <ac:spMk id="102" creationId="{16D16CC1-A007-EC0B-CD4F-84E72D94C3F0}"/>
          </ac:spMkLst>
        </pc:spChg>
        <pc:spChg chg="add del mod">
          <ac:chgData name="Ibrahim Badamasi" userId="550cc6fd-e2ec-448e-8c54-1766d068720a" providerId="ADAL" clId="{B0535473-4D88-4E07-93C7-2FF5DC309295}" dt="2025-10-27T02:40:09.684" v="32" actId="478"/>
          <ac:spMkLst>
            <pc:docMk/>
            <pc:sldMk cId="285271182" sldId="256"/>
            <ac:spMk id="104" creationId="{969FD1F9-EB54-BE7E-80C9-EF812CD0D342}"/>
          </ac:spMkLst>
        </pc:spChg>
        <pc:spChg chg="add del mod">
          <ac:chgData name="Ibrahim Badamasi" userId="550cc6fd-e2ec-448e-8c54-1766d068720a" providerId="ADAL" clId="{B0535473-4D88-4E07-93C7-2FF5DC309295}" dt="2025-11-07T12:32:48.470" v="2574" actId="20577"/>
          <ac:spMkLst>
            <pc:docMk/>
            <pc:sldMk cId="285271182" sldId="256"/>
            <ac:spMk id="105" creationId="{AE05750C-C179-F8B4-16F2-523BC909206C}"/>
          </ac:spMkLst>
        </pc:spChg>
        <pc:spChg chg="mod">
          <ac:chgData name="Ibrahim Badamasi" userId="550cc6fd-e2ec-448e-8c54-1766d068720a" providerId="ADAL" clId="{B0535473-4D88-4E07-93C7-2FF5DC309295}" dt="2025-10-27T08:34:07.534" v="2254"/>
          <ac:spMkLst>
            <pc:docMk/>
            <pc:sldMk cId="285271182" sldId="256"/>
            <ac:spMk id="122" creationId="{0BC37AB8-B6F7-B264-E51E-8061F0C9C16E}"/>
          </ac:spMkLst>
        </pc:spChg>
        <pc:spChg chg="mod">
          <ac:chgData name="Ibrahim Badamasi" userId="550cc6fd-e2ec-448e-8c54-1766d068720a" providerId="ADAL" clId="{B0535473-4D88-4E07-93C7-2FF5DC309295}" dt="2025-10-27T08:34:07.534" v="2254"/>
          <ac:spMkLst>
            <pc:docMk/>
            <pc:sldMk cId="285271182" sldId="256"/>
            <ac:spMk id="123" creationId="{75A54DE8-8743-A080-F80D-1554A2C6897A}"/>
          </ac:spMkLst>
        </pc:spChg>
        <pc:spChg chg="add mod">
          <ac:chgData name="Ibrahim Badamasi" userId="550cc6fd-e2ec-448e-8c54-1766d068720a" providerId="ADAL" clId="{B0535473-4D88-4E07-93C7-2FF5DC309295}" dt="2025-10-27T02:53:24.207" v="218" actId="1076"/>
          <ac:spMkLst>
            <pc:docMk/>
            <pc:sldMk cId="285271182" sldId="256"/>
            <ac:spMk id="124" creationId="{8522A25E-A4EB-5456-8169-59EC16230784}"/>
          </ac:spMkLst>
        </pc:spChg>
        <pc:spChg chg="add mod">
          <ac:chgData name="Ibrahim Badamasi" userId="550cc6fd-e2ec-448e-8c54-1766d068720a" providerId="ADAL" clId="{B0535473-4D88-4E07-93C7-2FF5DC309295}" dt="2025-10-27T03:11:27.509" v="310" actId="14100"/>
          <ac:spMkLst>
            <pc:docMk/>
            <pc:sldMk cId="285271182" sldId="256"/>
            <ac:spMk id="128" creationId="{D2F00F02-1983-C0FD-5BC5-980D9A8C9521}"/>
          </ac:spMkLst>
        </pc:spChg>
        <pc:spChg chg="add mod">
          <ac:chgData name="Ibrahim Badamasi" userId="550cc6fd-e2ec-448e-8c54-1766d068720a" providerId="ADAL" clId="{B0535473-4D88-4E07-93C7-2FF5DC309295}" dt="2025-10-27T03:11:33.858" v="323" actId="1038"/>
          <ac:spMkLst>
            <pc:docMk/>
            <pc:sldMk cId="285271182" sldId="256"/>
            <ac:spMk id="129" creationId="{785558FB-B2F3-5F66-620E-DE370ACAAEF5}"/>
          </ac:spMkLst>
        </pc:spChg>
        <pc:spChg chg="mod">
          <ac:chgData name="Ibrahim Badamasi" userId="550cc6fd-e2ec-448e-8c54-1766d068720a" providerId="ADAL" clId="{B0535473-4D88-4E07-93C7-2FF5DC309295}" dt="2025-10-27T03:16:47.944" v="409"/>
          <ac:spMkLst>
            <pc:docMk/>
            <pc:sldMk cId="285271182" sldId="256"/>
            <ac:spMk id="137" creationId="{755DC368-C685-C184-5B8E-168DBFB0514C}"/>
          </ac:spMkLst>
        </pc:spChg>
        <pc:spChg chg="mod">
          <ac:chgData name="Ibrahim Badamasi" userId="550cc6fd-e2ec-448e-8c54-1766d068720a" providerId="ADAL" clId="{B0535473-4D88-4E07-93C7-2FF5DC309295}" dt="2025-10-27T03:16:47.944" v="409"/>
          <ac:spMkLst>
            <pc:docMk/>
            <pc:sldMk cId="285271182" sldId="256"/>
            <ac:spMk id="138" creationId="{5A8AB89A-3B24-CB78-0C94-31B03C5DCEFE}"/>
          </ac:spMkLst>
        </pc:spChg>
        <pc:spChg chg="mod">
          <ac:chgData name="Ibrahim Badamasi" userId="550cc6fd-e2ec-448e-8c54-1766d068720a" providerId="ADAL" clId="{B0535473-4D88-4E07-93C7-2FF5DC309295}" dt="2025-10-27T04:16:03.627" v="1133"/>
          <ac:spMkLst>
            <pc:docMk/>
            <pc:sldMk cId="285271182" sldId="256"/>
            <ac:spMk id="143" creationId="{938FAF4C-B229-2B63-AC4F-5307E2C8B9F9}"/>
          </ac:spMkLst>
        </pc:spChg>
        <pc:spChg chg="mod">
          <ac:chgData name="Ibrahim Badamasi" userId="550cc6fd-e2ec-448e-8c54-1766d068720a" providerId="ADAL" clId="{B0535473-4D88-4E07-93C7-2FF5DC309295}" dt="2025-10-27T04:16:03.627" v="1133"/>
          <ac:spMkLst>
            <pc:docMk/>
            <pc:sldMk cId="285271182" sldId="256"/>
            <ac:spMk id="144" creationId="{FDB438F5-3F4D-140F-0BBC-1D242E35D08E}"/>
          </ac:spMkLst>
        </pc:spChg>
        <pc:spChg chg="mod">
          <ac:chgData name="Ibrahim Badamasi" userId="550cc6fd-e2ec-448e-8c54-1766d068720a" providerId="ADAL" clId="{B0535473-4D88-4E07-93C7-2FF5DC309295}" dt="2025-10-27T03:40:14.865" v="750" actId="404"/>
          <ac:spMkLst>
            <pc:docMk/>
            <pc:sldMk cId="285271182" sldId="256"/>
            <ac:spMk id="148" creationId="{A15EE7CA-638D-F4C6-F6F9-E28716CB0ADA}"/>
          </ac:spMkLst>
        </pc:spChg>
        <pc:spChg chg="mod">
          <ac:chgData name="Ibrahim Badamasi" userId="550cc6fd-e2ec-448e-8c54-1766d068720a" providerId="ADAL" clId="{B0535473-4D88-4E07-93C7-2FF5DC309295}" dt="2025-10-27T03:40:20.674" v="751" actId="404"/>
          <ac:spMkLst>
            <pc:docMk/>
            <pc:sldMk cId="285271182" sldId="256"/>
            <ac:spMk id="149" creationId="{4D6B497C-0C0A-D76E-3365-E056162980DD}"/>
          </ac:spMkLst>
        </pc:spChg>
        <pc:spChg chg="add mod">
          <ac:chgData name="Ibrahim Badamasi" userId="550cc6fd-e2ec-448e-8c54-1766d068720a" providerId="ADAL" clId="{B0535473-4D88-4E07-93C7-2FF5DC309295}" dt="2025-10-27T03:41:21" v="798" actId="164"/>
          <ac:spMkLst>
            <pc:docMk/>
            <pc:sldMk cId="285271182" sldId="256"/>
            <ac:spMk id="156" creationId="{EBCCC5B7-13A8-0B14-B801-61FDFF59284D}"/>
          </ac:spMkLst>
        </pc:spChg>
        <pc:spChg chg="mod">
          <ac:chgData name="Ibrahim Badamasi" userId="550cc6fd-e2ec-448e-8c54-1766d068720a" providerId="ADAL" clId="{B0535473-4D88-4E07-93C7-2FF5DC309295}" dt="2025-10-27T04:13:31.425" v="1091" actId="20577"/>
          <ac:spMkLst>
            <pc:docMk/>
            <pc:sldMk cId="285271182" sldId="256"/>
            <ac:spMk id="167" creationId="{85ADB59B-6FD5-8B5B-C134-6B8BA46D0580}"/>
          </ac:spMkLst>
        </pc:spChg>
        <pc:spChg chg="mod">
          <ac:chgData name="Ibrahim Badamasi" userId="550cc6fd-e2ec-448e-8c54-1766d068720a" providerId="ADAL" clId="{B0535473-4D88-4E07-93C7-2FF5DC309295}" dt="2025-10-27T04:17:49.044" v="1172" actId="1036"/>
          <ac:spMkLst>
            <pc:docMk/>
            <pc:sldMk cId="285271182" sldId="256"/>
            <ac:spMk id="168" creationId="{7D78685F-4599-2EF9-93C3-729A51023EC9}"/>
          </ac:spMkLst>
        </pc:spChg>
        <pc:spChg chg="add mod">
          <ac:chgData name="Ibrahim Badamasi" userId="550cc6fd-e2ec-448e-8c54-1766d068720a" providerId="ADAL" clId="{B0535473-4D88-4E07-93C7-2FF5DC309295}" dt="2025-10-27T04:17:51.450" v="1173" actId="1036"/>
          <ac:spMkLst>
            <pc:docMk/>
            <pc:sldMk cId="285271182" sldId="256"/>
            <ac:spMk id="170" creationId="{9AFA1080-E74F-D11D-6E70-571FEBA4D103}"/>
          </ac:spMkLst>
        </pc:spChg>
        <pc:spChg chg="add mod">
          <ac:chgData name="Ibrahim Badamasi" userId="550cc6fd-e2ec-448e-8c54-1766d068720a" providerId="ADAL" clId="{B0535473-4D88-4E07-93C7-2FF5DC309295}" dt="2025-10-27T04:17:16.506" v="1167" actId="113"/>
          <ac:spMkLst>
            <pc:docMk/>
            <pc:sldMk cId="285271182" sldId="256"/>
            <ac:spMk id="172" creationId="{A7E43B76-651C-A470-5E34-914D9439B101}"/>
          </ac:spMkLst>
        </pc:spChg>
        <pc:spChg chg="add mod">
          <ac:chgData name="Ibrahim Badamasi" userId="550cc6fd-e2ec-448e-8c54-1766d068720a" providerId="ADAL" clId="{B0535473-4D88-4E07-93C7-2FF5DC309295}" dt="2025-10-27T08:16:22.981" v="1858" actId="164"/>
          <ac:spMkLst>
            <pc:docMk/>
            <pc:sldMk cId="285271182" sldId="256"/>
            <ac:spMk id="177" creationId="{494DFD50-C176-6FD0-8E04-66CE06D9AFCF}"/>
          </ac:spMkLst>
        </pc:spChg>
        <pc:spChg chg="add mod">
          <ac:chgData name="Ibrahim Badamasi" userId="550cc6fd-e2ec-448e-8c54-1766d068720a" providerId="ADAL" clId="{B0535473-4D88-4E07-93C7-2FF5DC309295}" dt="2025-10-27T08:16:22.981" v="1858" actId="164"/>
          <ac:spMkLst>
            <pc:docMk/>
            <pc:sldMk cId="285271182" sldId="256"/>
            <ac:spMk id="178" creationId="{31F7BA1F-8FC7-7E0D-5761-7097E3889C6D}"/>
          </ac:spMkLst>
        </pc:spChg>
        <pc:spChg chg="add mod">
          <ac:chgData name="Ibrahim Badamasi" userId="550cc6fd-e2ec-448e-8c54-1766d068720a" providerId="ADAL" clId="{B0535473-4D88-4E07-93C7-2FF5DC309295}" dt="2025-10-27T08:16:22.981" v="1858" actId="164"/>
          <ac:spMkLst>
            <pc:docMk/>
            <pc:sldMk cId="285271182" sldId="256"/>
            <ac:spMk id="179" creationId="{EFFA4F17-7D43-2E40-C55C-1F3A51A84D16}"/>
          </ac:spMkLst>
        </pc:spChg>
        <pc:spChg chg="add mod">
          <ac:chgData name="Ibrahim Badamasi" userId="550cc6fd-e2ec-448e-8c54-1766d068720a" providerId="ADAL" clId="{B0535473-4D88-4E07-93C7-2FF5DC309295}" dt="2025-10-27T08:16:22.981" v="1858" actId="164"/>
          <ac:spMkLst>
            <pc:docMk/>
            <pc:sldMk cId="285271182" sldId="256"/>
            <ac:spMk id="180" creationId="{64A2CFAE-94CE-AB11-EF2C-F044C967DD27}"/>
          </ac:spMkLst>
        </pc:spChg>
        <pc:spChg chg="add mod">
          <ac:chgData name="Ibrahim Badamasi" userId="550cc6fd-e2ec-448e-8c54-1766d068720a" providerId="ADAL" clId="{B0535473-4D88-4E07-93C7-2FF5DC309295}" dt="2025-10-27T08:16:22.981" v="1858" actId="164"/>
          <ac:spMkLst>
            <pc:docMk/>
            <pc:sldMk cId="285271182" sldId="256"/>
            <ac:spMk id="181" creationId="{CC2883D5-A940-F8D1-ECB8-522206FDC659}"/>
          </ac:spMkLst>
        </pc:spChg>
        <pc:spChg chg="add mod">
          <ac:chgData name="Ibrahim Badamasi" userId="550cc6fd-e2ec-448e-8c54-1766d068720a" providerId="ADAL" clId="{B0535473-4D88-4E07-93C7-2FF5DC309295}" dt="2025-10-27T08:16:22.981" v="1858" actId="164"/>
          <ac:spMkLst>
            <pc:docMk/>
            <pc:sldMk cId="285271182" sldId="256"/>
            <ac:spMk id="182" creationId="{5156684E-A0CE-B400-E998-165B0C7E7586}"/>
          </ac:spMkLst>
        </pc:spChg>
        <pc:spChg chg="add mod">
          <ac:chgData name="Ibrahim Badamasi" userId="550cc6fd-e2ec-448e-8c54-1766d068720a" providerId="ADAL" clId="{B0535473-4D88-4E07-93C7-2FF5DC309295}" dt="2025-10-27T08:25:24.059" v="1969" actId="1037"/>
          <ac:spMkLst>
            <pc:docMk/>
            <pc:sldMk cId="285271182" sldId="256"/>
            <ac:spMk id="183" creationId="{C5D0B7D2-65D2-A90C-0B5C-B8EADC79B86D}"/>
          </ac:spMkLst>
        </pc:spChg>
        <pc:spChg chg="add mod">
          <ac:chgData name="Ibrahim Badamasi" userId="550cc6fd-e2ec-448e-8c54-1766d068720a" providerId="ADAL" clId="{B0535473-4D88-4E07-93C7-2FF5DC309295}" dt="2025-10-27T08:25:24.059" v="1969" actId="1037"/>
          <ac:spMkLst>
            <pc:docMk/>
            <pc:sldMk cId="285271182" sldId="256"/>
            <ac:spMk id="184" creationId="{EB25BE46-67A1-2B48-BE5D-052387803BFC}"/>
          </ac:spMkLst>
        </pc:spChg>
        <pc:spChg chg="mod">
          <ac:chgData name="Ibrahim Badamasi" userId="550cc6fd-e2ec-448e-8c54-1766d068720a" providerId="ADAL" clId="{B0535473-4D88-4E07-93C7-2FF5DC309295}" dt="2025-10-27T04:34:36.146" v="1407" actId="403"/>
          <ac:spMkLst>
            <pc:docMk/>
            <pc:sldMk cId="285271182" sldId="256"/>
            <ac:spMk id="186" creationId="{716A6DC5-7AC2-4AAE-2666-61EAC68B281E}"/>
          </ac:spMkLst>
        </pc:spChg>
        <pc:spChg chg="mod">
          <ac:chgData name="Ibrahim Badamasi" userId="550cc6fd-e2ec-448e-8c54-1766d068720a" providerId="ADAL" clId="{B0535473-4D88-4E07-93C7-2FF5DC309295}" dt="2025-10-27T04:34:53.848" v="1432" actId="1036"/>
          <ac:spMkLst>
            <pc:docMk/>
            <pc:sldMk cId="285271182" sldId="256"/>
            <ac:spMk id="187" creationId="{7239D0BF-0A49-7CFD-C7B6-48621306285E}"/>
          </ac:spMkLst>
        </pc:spChg>
        <pc:spChg chg="add mod">
          <ac:chgData name="Ibrahim Badamasi" userId="550cc6fd-e2ec-448e-8c54-1766d068720a" providerId="ADAL" clId="{B0535473-4D88-4E07-93C7-2FF5DC309295}" dt="2025-10-27T08:25:24.059" v="1969" actId="1037"/>
          <ac:spMkLst>
            <pc:docMk/>
            <pc:sldMk cId="285271182" sldId="256"/>
            <ac:spMk id="191" creationId="{B332C751-D84B-8C7D-6C6C-4FAC8DB06C8C}"/>
          </ac:spMkLst>
        </pc:spChg>
        <pc:spChg chg="mod">
          <ac:chgData name="Ibrahim Badamasi" userId="550cc6fd-e2ec-448e-8c54-1766d068720a" providerId="ADAL" clId="{B0535473-4D88-4E07-93C7-2FF5DC309295}" dt="2025-10-27T07:48:52.891" v="1631" actId="1038"/>
          <ac:spMkLst>
            <pc:docMk/>
            <pc:sldMk cId="285271182" sldId="256"/>
            <ac:spMk id="196" creationId="{9FBB99C5-60CB-6F34-736D-0333719B97D1}"/>
          </ac:spMkLst>
        </pc:spChg>
        <pc:spChg chg="mod">
          <ac:chgData name="Ibrahim Badamasi" userId="550cc6fd-e2ec-448e-8c54-1766d068720a" providerId="ADAL" clId="{B0535473-4D88-4E07-93C7-2FF5DC309295}" dt="2025-10-27T07:48:41.569" v="1626" actId="20577"/>
          <ac:spMkLst>
            <pc:docMk/>
            <pc:sldMk cId="285271182" sldId="256"/>
            <ac:spMk id="197" creationId="{E2A42ECB-2778-419D-DB4F-0989BC599B2B}"/>
          </ac:spMkLst>
        </pc:spChg>
        <pc:spChg chg="mod">
          <ac:chgData name="Ibrahim Badamasi" userId="550cc6fd-e2ec-448e-8c54-1766d068720a" providerId="ADAL" clId="{B0535473-4D88-4E07-93C7-2FF5DC309295}" dt="2025-10-27T07:47:53.751" v="1596" actId="14100"/>
          <ac:spMkLst>
            <pc:docMk/>
            <pc:sldMk cId="285271182" sldId="256"/>
            <ac:spMk id="201" creationId="{26F96A26-7B8E-B6FD-8153-DC41D6D4D602}"/>
          </ac:spMkLst>
        </pc:spChg>
        <pc:spChg chg="mod">
          <ac:chgData name="Ibrahim Badamasi" userId="550cc6fd-e2ec-448e-8c54-1766d068720a" providerId="ADAL" clId="{B0535473-4D88-4E07-93C7-2FF5DC309295}" dt="2025-10-27T07:48:58.734" v="1635" actId="1038"/>
          <ac:spMkLst>
            <pc:docMk/>
            <pc:sldMk cId="285271182" sldId="256"/>
            <ac:spMk id="202" creationId="{DCF3D898-439F-0A9F-1CCB-753E7F64CBD9}"/>
          </ac:spMkLst>
        </pc:spChg>
        <pc:spChg chg="mod">
          <ac:chgData name="Ibrahim Badamasi" userId="550cc6fd-e2ec-448e-8c54-1766d068720a" providerId="ADAL" clId="{B0535473-4D88-4E07-93C7-2FF5DC309295}" dt="2025-10-27T08:11:57.996" v="1735"/>
          <ac:spMkLst>
            <pc:docMk/>
            <pc:sldMk cId="285271182" sldId="256"/>
            <ac:spMk id="208" creationId="{DA8E09B2-DEE9-A6F7-9CB6-1A75FBED1440}"/>
          </ac:spMkLst>
        </pc:spChg>
        <pc:spChg chg="mod">
          <ac:chgData name="Ibrahim Badamasi" userId="550cc6fd-e2ec-448e-8c54-1766d068720a" providerId="ADAL" clId="{B0535473-4D88-4E07-93C7-2FF5DC309295}" dt="2025-10-27T08:12:04.941" v="1740" actId="1076"/>
          <ac:spMkLst>
            <pc:docMk/>
            <pc:sldMk cId="285271182" sldId="256"/>
            <ac:spMk id="209" creationId="{4F61BE36-0091-3850-409F-A00CC4709B91}"/>
          </ac:spMkLst>
        </pc:spChg>
        <pc:spChg chg="add mod">
          <ac:chgData name="Ibrahim Badamasi" userId="550cc6fd-e2ec-448e-8c54-1766d068720a" providerId="ADAL" clId="{B0535473-4D88-4E07-93C7-2FF5DC309295}" dt="2025-10-27T08:11:57.996" v="1735"/>
          <ac:spMkLst>
            <pc:docMk/>
            <pc:sldMk cId="285271182" sldId="256"/>
            <ac:spMk id="210" creationId="{83A5DE0D-FD0B-8133-09D9-2B431B8D9A01}"/>
          </ac:spMkLst>
        </pc:spChg>
        <pc:spChg chg="add mod">
          <ac:chgData name="Ibrahim Badamasi" userId="550cc6fd-e2ec-448e-8c54-1766d068720a" providerId="ADAL" clId="{B0535473-4D88-4E07-93C7-2FF5DC309295}" dt="2025-10-27T08:12:12.193" v="1741" actId="1076"/>
          <ac:spMkLst>
            <pc:docMk/>
            <pc:sldMk cId="285271182" sldId="256"/>
            <ac:spMk id="211" creationId="{11D6F49E-E8A2-B458-36DD-D714FECAD276}"/>
          </ac:spMkLst>
        </pc:spChg>
        <pc:spChg chg="add mod">
          <ac:chgData name="Ibrahim Badamasi" userId="550cc6fd-e2ec-448e-8c54-1766d068720a" providerId="ADAL" clId="{B0535473-4D88-4E07-93C7-2FF5DC309295}" dt="2025-10-27T08:25:02.437" v="1940" actId="1076"/>
          <ac:spMkLst>
            <pc:docMk/>
            <pc:sldMk cId="285271182" sldId="256"/>
            <ac:spMk id="214" creationId="{F7DDF015-4F31-39AF-4D5A-716595F0A250}"/>
          </ac:spMkLst>
        </pc:spChg>
        <pc:spChg chg="add mod topLvl">
          <ac:chgData name="Ibrahim Badamasi" userId="550cc6fd-e2ec-448e-8c54-1766d068720a" providerId="ADAL" clId="{B0535473-4D88-4E07-93C7-2FF5DC309295}" dt="2025-10-27T08:34:02.010" v="2252" actId="164"/>
          <ac:spMkLst>
            <pc:docMk/>
            <pc:sldMk cId="285271182" sldId="256"/>
            <ac:spMk id="216" creationId="{566F291A-81AD-EBDF-9070-276B358663F7}"/>
          </ac:spMkLst>
        </pc:spChg>
        <pc:spChg chg="add mod">
          <ac:chgData name="Ibrahim Badamasi" userId="550cc6fd-e2ec-448e-8c54-1766d068720a" providerId="ADAL" clId="{B0535473-4D88-4E07-93C7-2FF5DC309295}" dt="2025-10-27T08:34:02.010" v="2252" actId="164"/>
          <ac:spMkLst>
            <pc:docMk/>
            <pc:sldMk cId="285271182" sldId="256"/>
            <ac:spMk id="219" creationId="{2AA7A22C-03D7-01FF-7523-E25A5734B057}"/>
          </ac:spMkLst>
        </pc:spChg>
        <pc:spChg chg="add mod">
          <ac:chgData name="Ibrahim Badamasi" userId="550cc6fd-e2ec-448e-8c54-1766d068720a" providerId="ADAL" clId="{B0535473-4D88-4E07-93C7-2FF5DC309295}" dt="2025-10-27T08:34:02.010" v="2252" actId="164"/>
          <ac:spMkLst>
            <pc:docMk/>
            <pc:sldMk cId="285271182" sldId="256"/>
            <ac:spMk id="220" creationId="{FDEAC281-2BDD-72FB-DA1A-F5CB7B80B01C}"/>
          </ac:spMkLst>
        </pc:spChg>
        <pc:spChg chg="add mod">
          <ac:chgData name="Ibrahim Badamasi" userId="550cc6fd-e2ec-448e-8c54-1766d068720a" providerId="ADAL" clId="{B0535473-4D88-4E07-93C7-2FF5DC309295}" dt="2025-10-27T08:34:02.010" v="2252" actId="164"/>
          <ac:spMkLst>
            <pc:docMk/>
            <pc:sldMk cId="285271182" sldId="256"/>
            <ac:spMk id="221" creationId="{72EC19D9-8AC6-1F13-4801-22DB04BE0DF2}"/>
          </ac:spMkLst>
        </pc:spChg>
        <pc:spChg chg="add mod">
          <ac:chgData name="Ibrahim Badamasi" userId="550cc6fd-e2ec-448e-8c54-1766d068720a" providerId="ADAL" clId="{B0535473-4D88-4E07-93C7-2FF5DC309295}" dt="2025-10-27T08:35:46.015" v="2277" actId="207"/>
          <ac:spMkLst>
            <pc:docMk/>
            <pc:sldMk cId="285271182" sldId="256"/>
            <ac:spMk id="224" creationId="{82191756-94A3-9F99-F124-5AAA37E5C4B8}"/>
          </ac:spMkLst>
        </pc:spChg>
        <pc:spChg chg="add mod">
          <ac:chgData name="Ibrahim Badamasi" userId="550cc6fd-e2ec-448e-8c54-1766d068720a" providerId="ADAL" clId="{B0535473-4D88-4E07-93C7-2FF5DC309295}" dt="2025-10-27T08:37:12.332" v="2329" actId="207"/>
          <ac:spMkLst>
            <pc:docMk/>
            <pc:sldMk cId="285271182" sldId="256"/>
            <ac:spMk id="225" creationId="{C2ABC2FD-73DB-6CA2-FFED-25971D9DB5E2}"/>
          </ac:spMkLst>
        </pc:spChg>
        <pc:spChg chg="add mod">
          <ac:chgData name="Ibrahim Badamasi" userId="550cc6fd-e2ec-448e-8c54-1766d068720a" providerId="ADAL" clId="{B0535473-4D88-4E07-93C7-2FF5DC309295}" dt="2025-10-27T08:46:52.364" v="2481" actId="1038"/>
          <ac:spMkLst>
            <pc:docMk/>
            <pc:sldMk cId="285271182" sldId="256"/>
            <ac:spMk id="226" creationId="{B36F28DD-79F6-F3B6-2B45-604C78195B2F}"/>
          </ac:spMkLst>
        </pc:spChg>
        <pc:spChg chg="add mod">
          <ac:chgData name="Ibrahim Badamasi" userId="550cc6fd-e2ec-448e-8c54-1766d068720a" providerId="ADAL" clId="{B0535473-4D88-4E07-93C7-2FF5DC309295}" dt="2025-10-27T08:45:24.769" v="2455" actId="1038"/>
          <ac:spMkLst>
            <pc:docMk/>
            <pc:sldMk cId="285271182" sldId="256"/>
            <ac:spMk id="227" creationId="{C3202821-D215-19C5-11D2-C4D20D02B4C7}"/>
          </ac:spMkLst>
        </pc:spChg>
        <pc:spChg chg="add mod">
          <ac:chgData name="Ibrahim Badamasi" userId="550cc6fd-e2ec-448e-8c54-1766d068720a" providerId="ADAL" clId="{B0535473-4D88-4E07-93C7-2FF5DC309295}" dt="2025-10-27T08:43:53.476" v="2431" actId="1076"/>
          <ac:spMkLst>
            <pc:docMk/>
            <pc:sldMk cId="285271182" sldId="256"/>
            <ac:spMk id="228" creationId="{AEEBBC99-3293-CECD-9CDA-8492B028012C}"/>
          </ac:spMkLst>
        </pc:spChg>
        <pc:spChg chg="add mod">
          <ac:chgData name="Ibrahim Badamasi" userId="550cc6fd-e2ec-448e-8c54-1766d068720a" providerId="ADAL" clId="{B0535473-4D88-4E07-93C7-2FF5DC309295}" dt="2025-10-27T08:47:00.871" v="2487" actId="20577"/>
          <ac:spMkLst>
            <pc:docMk/>
            <pc:sldMk cId="285271182" sldId="256"/>
            <ac:spMk id="238" creationId="{D384541C-E03E-562D-2E99-670FA72AE635}"/>
          </ac:spMkLst>
        </pc:spChg>
        <pc:spChg chg="add mod">
          <ac:chgData name="Ibrahim Badamasi" userId="550cc6fd-e2ec-448e-8c54-1766d068720a" providerId="ADAL" clId="{B0535473-4D88-4E07-93C7-2FF5DC309295}" dt="2025-10-27T08:47:13.878" v="2491" actId="20577"/>
          <ac:spMkLst>
            <pc:docMk/>
            <pc:sldMk cId="285271182" sldId="256"/>
            <ac:spMk id="239" creationId="{EECB8EC0-6F5A-BC93-A569-6A316A55B349}"/>
          </ac:spMkLst>
        </pc:spChg>
        <pc:spChg chg="add mod">
          <ac:chgData name="Ibrahim Badamasi" userId="550cc6fd-e2ec-448e-8c54-1766d068720a" providerId="ADAL" clId="{B0535473-4D88-4E07-93C7-2FF5DC309295}" dt="2025-10-27T08:47:30.875" v="2501" actId="1038"/>
          <ac:spMkLst>
            <pc:docMk/>
            <pc:sldMk cId="285271182" sldId="256"/>
            <ac:spMk id="240" creationId="{2A0D1610-B025-9381-2DB9-8B41030DE812}"/>
          </ac:spMkLst>
        </pc:spChg>
        <pc:spChg chg="mod">
          <ac:chgData name="Ibrahim Badamasi" userId="550cc6fd-e2ec-448e-8c54-1766d068720a" providerId="ADAL" clId="{B0535473-4D88-4E07-93C7-2FF5DC309295}" dt="2025-10-27T08:47:42.742" v="2503"/>
          <ac:spMkLst>
            <pc:docMk/>
            <pc:sldMk cId="285271182" sldId="256"/>
            <ac:spMk id="246" creationId="{AB7594FD-4620-7E5F-B235-F0F03CF2F3DF}"/>
          </ac:spMkLst>
        </pc:spChg>
        <pc:spChg chg="mod">
          <ac:chgData name="Ibrahim Badamasi" userId="550cc6fd-e2ec-448e-8c54-1766d068720a" providerId="ADAL" clId="{B0535473-4D88-4E07-93C7-2FF5DC309295}" dt="2025-10-27T08:47:42.742" v="2503"/>
          <ac:spMkLst>
            <pc:docMk/>
            <pc:sldMk cId="285271182" sldId="256"/>
            <ac:spMk id="249" creationId="{B9FCA6E4-D595-1A46-FBF3-82AF0857CD16}"/>
          </ac:spMkLst>
        </pc:spChg>
        <pc:spChg chg="mod">
          <ac:chgData name="Ibrahim Badamasi" userId="550cc6fd-e2ec-448e-8c54-1766d068720a" providerId="ADAL" clId="{B0535473-4D88-4E07-93C7-2FF5DC309295}" dt="2025-10-27T08:47:42.742" v="2503"/>
          <ac:spMkLst>
            <pc:docMk/>
            <pc:sldMk cId="285271182" sldId="256"/>
            <ac:spMk id="250" creationId="{E996C269-A147-6B47-818C-AEF3E908A8D9}"/>
          </ac:spMkLst>
        </pc:spChg>
        <pc:spChg chg="mod">
          <ac:chgData name="Ibrahim Badamasi" userId="550cc6fd-e2ec-448e-8c54-1766d068720a" providerId="ADAL" clId="{B0535473-4D88-4E07-93C7-2FF5DC309295}" dt="2025-10-27T08:47:42.742" v="2503"/>
          <ac:spMkLst>
            <pc:docMk/>
            <pc:sldMk cId="285271182" sldId="256"/>
            <ac:spMk id="251" creationId="{7BF84BBE-31A3-CD82-8505-530C9D005338}"/>
          </ac:spMkLst>
        </pc:spChg>
        <pc:grpChg chg="mod">
          <ac:chgData name="Ibrahim Badamasi" userId="550cc6fd-e2ec-448e-8c54-1766d068720a" providerId="ADAL" clId="{B0535473-4D88-4E07-93C7-2FF5DC309295}" dt="2025-10-27T03:13:01.880" v="361" actId="1076"/>
          <ac:grpSpMkLst>
            <pc:docMk/>
            <pc:sldMk cId="285271182" sldId="256"/>
            <ac:grpSpMk id="43" creationId="{07A1CBCE-E847-7425-071D-92FD0B48D2F7}"/>
          </ac:grpSpMkLst>
        </pc:grpChg>
        <pc:grpChg chg="mod">
          <ac:chgData name="Ibrahim Badamasi" userId="550cc6fd-e2ec-448e-8c54-1766d068720a" providerId="ADAL" clId="{B0535473-4D88-4E07-93C7-2FF5DC309295}" dt="2025-10-27T04:28:37.397" v="1329" actId="1037"/>
          <ac:grpSpMkLst>
            <pc:docMk/>
            <pc:sldMk cId="285271182" sldId="256"/>
            <ac:grpSpMk id="61" creationId="{FDC12E83-08AE-D5AD-5FB8-C0509EA9AB4D}"/>
          </ac:grpSpMkLst>
        </pc:grpChg>
        <pc:grpChg chg="mod">
          <ac:chgData name="Ibrahim Badamasi" userId="550cc6fd-e2ec-448e-8c54-1766d068720a" providerId="ADAL" clId="{B0535473-4D88-4E07-93C7-2FF5DC309295}" dt="2025-10-26T22:29:44.682" v="19" actId="1037"/>
          <ac:grpSpMkLst>
            <pc:docMk/>
            <pc:sldMk cId="285271182" sldId="256"/>
            <ac:grpSpMk id="81" creationId="{4CD2705A-F899-C0AA-F3D3-D7E187DDF905}"/>
          </ac:grpSpMkLst>
        </pc:grpChg>
        <pc:grpChg chg="mod">
          <ac:chgData name="Ibrahim Badamasi" userId="550cc6fd-e2ec-448e-8c54-1766d068720a" providerId="ADAL" clId="{B0535473-4D88-4E07-93C7-2FF5DC309295}" dt="2025-10-27T04:00:34.202" v="856" actId="1037"/>
          <ac:grpSpMkLst>
            <pc:docMk/>
            <pc:sldMk cId="285271182" sldId="256"/>
            <ac:grpSpMk id="87" creationId="{DB7AF628-794F-CC05-26E3-4D60E1A7DB33}"/>
          </ac:grpSpMkLst>
        </pc:grpChg>
        <pc:grpChg chg="mod">
          <ac:chgData name="Ibrahim Badamasi" userId="550cc6fd-e2ec-448e-8c54-1766d068720a" providerId="ADAL" clId="{B0535473-4D88-4E07-93C7-2FF5DC309295}" dt="2025-10-27T04:01:31.649" v="881" actId="1038"/>
          <ac:grpSpMkLst>
            <pc:docMk/>
            <pc:sldMk cId="285271182" sldId="256"/>
            <ac:grpSpMk id="93" creationId="{781C89DF-44C5-EBEE-4206-F4E12479B45B}"/>
          </ac:grpSpMkLst>
        </pc:grpChg>
        <pc:grpChg chg="mod">
          <ac:chgData name="Ibrahim Badamasi" userId="550cc6fd-e2ec-448e-8c54-1766d068720a" providerId="ADAL" clId="{B0535473-4D88-4E07-93C7-2FF5DC309295}" dt="2025-10-27T02:46:40" v="141" actId="164"/>
          <ac:grpSpMkLst>
            <pc:docMk/>
            <pc:sldMk cId="285271182" sldId="256"/>
            <ac:grpSpMk id="103" creationId="{C086DBD5-61A2-AED8-16A5-C10F2A81A6AB}"/>
          </ac:grpSpMkLst>
        </pc:grpChg>
        <pc:grpChg chg="add mod">
          <ac:chgData name="Ibrahim Badamasi" userId="550cc6fd-e2ec-448e-8c54-1766d068720a" providerId="ADAL" clId="{B0535473-4D88-4E07-93C7-2FF5DC309295}" dt="2025-10-27T02:46:40" v="141" actId="164"/>
          <ac:grpSpMkLst>
            <pc:docMk/>
            <pc:sldMk cId="285271182" sldId="256"/>
            <ac:grpSpMk id="118" creationId="{B090B1C2-2FAB-37B3-16A1-BB3100A815AF}"/>
          </ac:grpSpMkLst>
        </pc:grpChg>
        <pc:grpChg chg="mod topLvl">
          <ac:chgData name="Ibrahim Badamasi" userId="550cc6fd-e2ec-448e-8c54-1766d068720a" providerId="ADAL" clId="{B0535473-4D88-4E07-93C7-2FF5DC309295}" dt="2025-10-27T08:37:26.288" v="2356" actId="1038"/>
          <ac:grpSpMkLst>
            <pc:docMk/>
            <pc:sldMk cId="285271182" sldId="256"/>
            <ac:grpSpMk id="120" creationId="{A6E88058-C4EF-1848-D8E0-FBE0DE9A63EB}"/>
          </ac:grpSpMkLst>
        </pc:grpChg>
        <pc:grpChg chg="add mod">
          <ac:chgData name="Ibrahim Badamasi" userId="550cc6fd-e2ec-448e-8c54-1766d068720a" providerId="ADAL" clId="{B0535473-4D88-4E07-93C7-2FF5DC309295}" dt="2025-10-27T07:45:06.118" v="1578" actId="164"/>
          <ac:grpSpMkLst>
            <pc:docMk/>
            <pc:sldMk cId="285271182" sldId="256"/>
            <ac:grpSpMk id="132" creationId="{219B8CE7-818F-741C-29C2-7B97E33A1E70}"/>
          </ac:grpSpMkLst>
        </pc:grpChg>
        <pc:grpChg chg="add mod">
          <ac:chgData name="Ibrahim Badamasi" userId="550cc6fd-e2ec-448e-8c54-1766d068720a" providerId="ADAL" clId="{B0535473-4D88-4E07-93C7-2FF5DC309295}" dt="2025-10-27T04:22:06.364" v="1195" actId="164"/>
          <ac:grpSpMkLst>
            <pc:docMk/>
            <pc:sldMk cId="285271182" sldId="256"/>
            <ac:grpSpMk id="136" creationId="{9845F6FB-91F2-FAF0-38CE-480F12E13962}"/>
          </ac:grpSpMkLst>
        </pc:grpChg>
        <pc:grpChg chg="add mod">
          <ac:chgData name="Ibrahim Badamasi" userId="550cc6fd-e2ec-448e-8c54-1766d068720a" providerId="ADAL" clId="{B0535473-4D88-4E07-93C7-2FF5DC309295}" dt="2025-10-27T04:16:03.627" v="1133"/>
          <ac:grpSpMkLst>
            <pc:docMk/>
            <pc:sldMk cId="285271182" sldId="256"/>
            <ac:grpSpMk id="142" creationId="{93CF5B6F-FFA6-B80E-A831-51CE1685DFD5}"/>
          </ac:grpSpMkLst>
        </pc:grpChg>
        <pc:grpChg chg="add mod">
          <ac:chgData name="Ibrahim Badamasi" userId="550cc6fd-e2ec-448e-8c54-1766d068720a" providerId="ADAL" clId="{B0535473-4D88-4E07-93C7-2FF5DC309295}" dt="2025-10-27T03:41:21" v="798" actId="164"/>
          <ac:grpSpMkLst>
            <pc:docMk/>
            <pc:sldMk cId="285271182" sldId="256"/>
            <ac:grpSpMk id="147" creationId="{BFFF4DBE-D1B0-5DD0-93CF-A3E880233E66}"/>
          </ac:grpSpMkLst>
        </pc:grpChg>
        <pc:grpChg chg="add mod">
          <ac:chgData name="Ibrahim Badamasi" userId="550cc6fd-e2ec-448e-8c54-1766d068720a" providerId="ADAL" clId="{B0535473-4D88-4E07-93C7-2FF5DC309295}" dt="2025-10-27T08:14:48.763" v="1831" actId="1035"/>
          <ac:grpSpMkLst>
            <pc:docMk/>
            <pc:sldMk cId="285271182" sldId="256"/>
            <ac:grpSpMk id="157" creationId="{4E62BE47-7BAA-A5A5-F4FD-F0D9B9295A35}"/>
          </ac:grpSpMkLst>
        </pc:grpChg>
        <pc:grpChg chg="add mod">
          <ac:chgData name="Ibrahim Badamasi" userId="550cc6fd-e2ec-448e-8c54-1766d068720a" providerId="ADAL" clId="{B0535473-4D88-4E07-93C7-2FF5DC309295}" dt="2025-10-27T04:13:04" v="1087" actId="164"/>
          <ac:grpSpMkLst>
            <pc:docMk/>
            <pc:sldMk cId="285271182" sldId="256"/>
            <ac:grpSpMk id="166" creationId="{B8413098-5836-EF89-DCBD-2A33D0559AC3}"/>
          </ac:grpSpMkLst>
        </pc:grpChg>
        <pc:grpChg chg="add mod">
          <ac:chgData name="Ibrahim Badamasi" userId="550cc6fd-e2ec-448e-8c54-1766d068720a" providerId="ADAL" clId="{B0535473-4D88-4E07-93C7-2FF5DC309295}" dt="2025-10-27T04:23:57.447" v="1243" actId="1076"/>
          <ac:grpSpMkLst>
            <pc:docMk/>
            <pc:sldMk cId="285271182" sldId="256"/>
            <ac:grpSpMk id="169" creationId="{B13CB839-E4A5-79E9-3DB0-4D93BEE27AC2}"/>
          </ac:grpSpMkLst>
        </pc:grpChg>
        <pc:grpChg chg="add mod">
          <ac:chgData name="Ibrahim Badamasi" userId="550cc6fd-e2ec-448e-8c54-1766d068720a" providerId="ADAL" clId="{B0535473-4D88-4E07-93C7-2FF5DC309295}" dt="2025-10-27T08:14:40.006" v="1821" actId="1035"/>
          <ac:grpSpMkLst>
            <pc:docMk/>
            <pc:sldMk cId="285271182" sldId="256"/>
            <ac:grpSpMk id="171" creationId="{598117C8-B2F9-6C73-1532-7DF637B76251}"/>
          </ac:grpSpMkLst>
        </pc:grpChg>
        <pc:grpChg chg="add mod">
          <ac:chgData name="Ibrahim Badamasi" userId="550cc6fd-e2ec-448e-8c54-1766d068720a" providerId="ADAL" clId="{B0535473-4D88-4E07-93C7-2FF5DC309295}" dt="2025-10-27T07:45:38.803" v="1587" actId="1076"/>
          <ac:grpSpMkLst>
            <pc:docMk/>
            <pc:sldMk cId="285271182" sldId="256"/>
            <ac:grpSpMk id="176" creationId="{075A40B4-D8B6-C8F7-F72F-EB57C0625556}"/>
          </ac:grpSpMkLst>
        </pc:grpChg>
        <pc:grpChg chg="add mod">
          <ac:chgData name="Ibrahim Badamasi" userId="550cc6fd-e2ec-448e-8c54-1766d068720a" providerId="ADAL" clId="{B0535473-4D88-4E07-93C7-2FF5DC309295}" dt="2025-10-27T04:34:57.279" v="1433" actId="1076"/>
          <ac:grpSpMkLst>
            <pc:docMk/>
            <pc:sldMk cId="285271182" sldId="256"/>
            <ac:grpSpMk id="185" creationId="{D954EE57-E9D7-54DF-C779-918C0EE18997}"/>
          </ac:grpSpMkLst>
        </pc:grpChg>
        <pc:grpChg chg="add mod">
          <ac:chgData name="Ibrahim Badamasi" userId="550cc6fd-e2ec-448e-8c54-1766d068720a" providerId="ADAL" clId="{B0535473-4D88-4E07-93C7-2FF5DC309295}" dt="2025-10-27T07:45:12.358" v="1581" actId="1076"/>
          <ac:grpSpMkLst>
            <pc:docMk/>
            <pc:sldMk cId="285271182" sldId="256"/>
            <ac:grpSpMk id="192" creationId="{17BDD157-80DD-CEAD-912E-796CD2F2EB02}"/>
          </ac:grpSpMkLst>
        </pc:grpChg>
        <pc:grpChg chg="add mod">
          <ac:chgData name="Ibrahim Badamasi" userId="550cc6fd-e2ec-448e-8c54-1766d068720a" providerId="ADAL" clId="{B0535473-4D88-4E07-93C7-2FF5DC309295}" dt="2025-10-27T08:25:24.059" v="1969" actId="1037"/>
          <ac:grpSpMkLst>
            <pc:docMk/>
            <pc:sldMk cId="285271182" sldId="256"/>
            <ac:grpSpMk id="193" creationId="{CD573700-0B3D-EDEA-5ED0-075DBA185C1C}"/>
          </ac:grpSpMkLst>
        </pc:grpChg>
        <pc:grpChg chg="mod">
          <ac:chgData name="Ibrahim Badamasi" userId="550cc6fd-e2ec-448e-8c54-1766d068720a" providerId="ADAL" clId="{B0535473-4D88-4E07-93C7-2FF5DC309295}" dt="2025-10-27T07:45:07.950" v="1579"/>
          <ac:grpSpMkLst>
            <pc:docMk/>
            <pc:sldMk cId="285271182" sldId="256"/>
            <ac:grpSpMk id="195" creationId="{8633D494-97DC-D9C0-23A0-FBCA6D947129}"/>
          </ac:grpSpMkLst>
        </pc:grpChg>
        <pc:grpChg chg="add mod">
          <ac:chgData name="Ibrahim Badamasi" userId="550cc6fd-e2ec-448e-8c54-1766d068720a" providerId="ADAL" clId="{B0535473-4D88-4E07-93C7-2FF5DC309295}" dt="2025-10-27T08:25:24.059" v="1969" actId="1037"/>
          <ac:grpSpMkLst>
            <pc:docMk/>
            <pc:sldMk cId="285271182" sldId="256"/>
            <ac:grpSpMk id="198" creationId="{8E7DFC75-7CA1-483E-F8E5-8885CFD800CF}"/>
          </ac:grpSpMkLst>
        </pc:grpChg>
        <pc:grpChg chg="mod">
          <ac:chgData name="Ibrahim Badamasi" userId="550cc6fd-e2ec-448e-8c54-1766d068720a" providerId="ADAL" clId="{B0535473-4D88-4E07-93C7-2FF5DC309295}" dt="2025-10-27T07:45:29.891" v="1583"/>
          <ac:grpSpMkLst>
            <pc:docMk/>
            <pc:sldMk cId="285271182" sldId="256"/>
            <ac:grpSpMk id="200" creationId="{E232A355-BF92-ED01-86F9-31A095992452}"/>
          </ac:grpSpMkLst>
        </pc:grpChg>
        <pc:grpChg chg="mod topLvl">
          <ac:chgData name="Ibrahim Badamasi" userId="550cc6fd-e2ec-448e-8c54-1766d068720a" providerId="ADAL" clId="{B0535473-4D88-4E07-93C7-2FF5DC309295}" dt="2025-10-27T08:25:24.059" v="1969" actId="1037"/>
          <ac:grpSpMkLst>
            <pc:docMk/>
            <pc:sldMk cId="285271182" sldId="256"/>
            <ac:grpSpMk id="207" creationId="{1F86A507-E288-5C9F-167C-F5D2A5757839}"/>
          </ac:grpSpMkLst>
        </pc:grpChg>
        <pc:grpChg chg="add mod">
          <ac:chgData name="Ibrahim Badamasi" userId="550cc6fd-e2ec-448e-8c54-1766d068720a" providerId="ADAL" clId="{B0535473-4D88-4E07-93C7-2FF5DC309295}" dt="2025-10-27T08:17:05.948" v="1870" actId="1076"/>
          <ac:grpSpMkLst>
            <pc:docMk/>
            <pc:sldMk cId="285271182" sldId="256"/>
            <ac:grpSpMk id="213" creationId="{5F002D1A-E8E0-5393-A8B6-02C4B3A5233A}"/>
          </ac:grpSpMkLst>
        </pc:grpChg>
        <pc:grpChg chg="add mod">
          <ac:chgData name="Ibrahim Badamasi" userId="550cc6fd-e2ec-448e-8c54-1766d068720a" providerId="ADAL" clId="{B0535473-4D88-4E07-93C7-2FF5DC309295}" dt="2025-10-27T08:34:02.010" v="2252" actId="164"/>
          <ac:grpSpMkLst>
            <pc:docMk/>
            <pc:sldMk cId="285271182" sldId="256"/>
            <ac:grpSpMk id="222" creationId="{CBA2DB3C-7D99-B2DD-EA67-381BCB980E19}"/>
          </ac:grpSpMkLst>
        </pc:grpChg>
        <pc:grpChg chg="ord">
          <ac:chgData name="Ibrahim Badamasi" userId="550cc6fd-e2ec-448e-8c54-1766d068720a" providerId="ADAL" clId="{B0535473-4D88-4E07-93C7-2FF5DC309295}" dt="2025-10-27T08:47:49.213" v="2504" actId="167"/>
          <ac:grpSpMkLst>
            <pc:docMk/>
            <pc:sldMk cId="285271182" sldId="256"/>
            <ac:grpSpMk id="241" creationId="{0F7B596E-A09F-ECB4-B991-5026E1867D64}"/>
          </ac:grpSpMkLst>
        </pc:grpChg>
        <pc:grpChg chg="mod">
          <ac:chgData name="Ibrahim Badamasi" userId="550cc6fd-e2ec-448e-8c54-1766d068720a" providerId="ADAL" clId="{B0535473-4D88-4E07-93C7-2FF5DC309295}" dt="2025-10-27T08:47:42.742" v="2503"/>
          <ac:grpSpMkLst>
            <pc:docMk/>
            <pc:sldMk cId="285271182" sldId="256"/>
            <ac:grpSpMk id="244" creationId="{E75B235D-E015-EBDD-5F7D-94C2831D6C57}"/>
          </ac:grpSpMkLst>
        </pc:grpChg>
        <pc:grpChg chg="mod">
          <ac:chgData name="Ibrahim Badamasi" userId="550cc6fd-e2ec-448e-8c54-1766d068720a" providerId="ADAL" clId="{B0535473-4D88-4E07-93C7-2FF5DC309295}" dt="2025-10-27T08:47:42.742" v="2503"/>
          <ac:grpSpMkLst>
            <pc:docMk/>
            <pc:sldMk cId="285271182" sldId="256"/>
            <ac:grpSpMk id="245" creationId="{B3C2BD0C-9551-66A7-99C5-23EB80BD89BA}"/>
          </ac:grpSpMkLst>
        </pc:grpChg>
        <pc:graphicFrameChg chg="add mod">
          <ac:chgData name="Ibrahim Badamasi" userId="550cc6fd-e2ec-448e-8c54-1766d068720a" providerId="ADAL" clId="{B0535473-4D88-4E07-93C7-2FF5DC309295}" dt="2025-10-27T02:46:40" v="141" actId="164"/>
          <ac:graphicFrameMkLst>
            <pc:docMk/>
            <pc:sldMk cId="285271182" sldId="256"/>
            <ac:graphicFrameMk id="117" creationId="{60C3758C-01DB-DBFD-A23D-98BA0EEECE22}"/>
          </ac:graphicFrameMkLst>
        </pc:graphicFrameChg>
        <pc:graphicFrameChg chg="add mod">
          <ac:chgData name="Ibrahim Badamasi" userId="550cc6fd-e2ec-448e-8c54-1766d068720a" providerId="ADAL" clId="{B0535473-4D88-4E07-93C7-2FF5DC309295}" dt="2025-10-27T08:14:56.097" v="1850" actId="1035"/>
          <ac:graphicFrameMkLst>
            <pc:docMk/>
            <pc:sldMk cId="285271182" sldId="256"/>
            <ac:graphicFrameMk id="155" creationId="{B2769B9B-DCB9-FA10-9608-62829D3151C2}"/>
          </ac:graphicFrameMkLst>
        </pc:graphicFrameChg>
        <pc:graphicFrameChg chg="add mod">
          <ac:chgData name="Ibrahim Badamasi" userId="550cc6fd-e2ec-448e-8c54-1766d068720a" providerId="ADAL" clId="{B0535473-4D88-4E07-93C7-2FF5DC309295}" dt="2025-10-27T08:25:24.059" v="1969" actId="1037"/>
          <ac:graphicFrameMkLst>
            <pc:docMk/>
            <pc:sldMk cId="285271182" sldId="256"/>
            <ac:graphicFrameMk id="190" creationId="{C659EE59-4237-4E01-2885-479C714AF6BC}"/>
          </ac:graphicFrameMkLst>
        </pc:graphicFrameChg>
        <pc:graphicFrameChg chg="add mod">
          <ac:chgData name="Ibrahim Badamasi" userId="550cc6fd-e2ec-448e-8c54-1766d068720a" providerId="ADAL" clId="{B0535473-4D88-4E07-93C7-2FF5DC309295}" dt="2025-10-27T08:21:44.613" v="1914" actId="1076"/>
          <ac:graphicFrameMkLst>
            <pc:docMk/>
            <pc:sldMk cId="285271182" sldId="256"/>
            <ac:graphicFrameMk id="212" creationId="{4CFD064F-2414-A75A-E3CE-906243CE48EC}"/>
          </ac:graphicFrameMkLst>
        </pc:graphicFrameChg>
        <pc:picChg chg="add mod modCrop">
          <ac:chgData name="Ibrahim Badamasi" userId="550cc6fd-e2ec-448e-8c54-1766d068720a" providerId="ADAL" clId="{B0535473-4D88-4E07-93C7-2FF5DC309295}" dt="2025-10-27T07:45:06.118" v="1578" actId="164"/>
          <ac:picMkLst>
            <pc:docMk/>
            <pc:sldMk cId="285271182" sldId="256"/>
            <ac:picMk id="126" creationId="{E0548B72-2DB1-4298-3AC3-198E87224395}"/>
          </ac:picMkLst>
        </pc:picChg>
        <pc:picChg chg="add mod modCrop">
          <ac:chgData name="Ibrahim Badamasi" userId="550cc6fd-e2ec-448e-8c54-1766d068720a" providerId="ADAL" clId="{B0535473-4D88-4E07-93C7-2FF5DC309295}" dt="2025-10-27T04:22:06.364" v="1195" actId="164"/>
          <ac:picMkLst>
            <pc:docMk/>
            <pc:sldMk cId="285271182" sldId="256"/>
            <ac:picMk id="131" creationId="{C4CB2D8E-A492-3349-FD6E-C0C0F82D0675}"/>
          </ac:picMkLst>
        </pc:picChg>
        <pc:picChg chg="add mod">
          <ac:chgData name="Ibrahim Badamasi" userId="550cc6fd-e2ec-448e-8c54-1766d068720a" providerId="ADAL" clId="{B0535473-4D88-4E07-93C7-2FF5DC309295}" dt="2025-10-27T03:41:21" v="798" actId="164"/>
          <ac:picMkLst>
            <pc:docMk/>
            <pc:sldMk cId="285271182" sldId="256"/>
            <ac:picMk id="140" creationId="{2F7D2919-2402-0F98-6A15-29C409DCB74D}"/>
          </ac:picMkLst>
        </pc:picChg>
        <pc:picChg chg="add mod">
          <ac:chgData name="Ibrahim Badamasi" userId="550cc6fd-e2ec-448e-8c54-1766d068720a" providerId="ADAL" clId="{B0535473-4D88-4E07-93C7-2FF5DC309295}" dt="2025-10-27T04:16:03.627" v="1133"/>
          <ac:picMkLst>
            <pc:docMk/>
            <pc:sldMk cId="285271182" sldId="256"/>
            <ac:picMk id="146" creationId="{37566FBC-741C-6BC1-2116-C8C88EA2FD4B}"/>
          </ac:picMkLst>
        </pc:picChg>
        <pc:picChg chg="add mod modCrop">
          <ac:chgData name="Ibrahim Badamasi" userId="550cc6fd-e2ec-448e-8c54-1766d068720a" providerId="ADAL" clId="{B0535473-4D88-4E07-93C7-2FF5DC309295}" dt="2025-10-27T04:00:22.117" v="845" actId="1076"/>
          <ac:picMkLst>
            <pc:docMk/>
            <pc:sldMk cId="285271182" sldId="256"/>
            <ac:picMk id="159" creationId="{85415DB2-BA73-4C8A-5CEF-B63B7317F077}"/>
          </ac:picMkLst>
        </pc:picChg>
        <pc:picChg chg="add mod modCrop">
          <ac:chgData name="Ibrahim Badamasi" userId="550cc6fd-e2ec-448e-8c54-1766d068720a" providerId="ADAL" clId="{B0535473-4D88-4E07-93C7-2FF5DC309295}" dt="2025-10-27T04:01:19.694" v="867" actId="1076"/>
          <ac:picMkLst>
            <pc:docMk/>
            <pc:sldMk cId="285271182" sldId="256"/>
            <ac:picMk id="161" creationId="{4A2F4043-E373-157E-738A-9F196645D29E}"/>
          </ac:picMkLst>
        </pc:picChg>
        <pc:picChg chg="add mod">
          <ac:chgData name="Ibrahim Badamasi" userId="550cc6fd-e2ec-448e-8c54-1766d068720a" providerId="ADAL" clId="{B0535473-4D88-4E07-93C7-2FF5DC309295}" dt="2025-10-27T04:03:00.506" v="906" actId="1038"/>
          <ac:picMkLst>
            <pc:docMk/>
            <pc:sldMk cId="285271182" sldId="256"/>
            <ac:picMk id="163" creationId="{819DAB5E-4A56-69FF-D18D-D6AE4FBD3430}"/>
          </ac:picMkLst>
        </pc:picChg>
        <pc:picChg chg="add mod">
          <ac:chgData name="Ibrahim Badamasi" userId="550cc6fd-e2ec-448e-8c54-1766d068720a" providerId="ADAL" clId="{B0535473-4D88-4E07-93C7-2FF5DC309295}" dt="2025-10-27T04:17:44.098" v="1170" actId="1036"/>
          <ac:picMkLst>
            <pc:docMk/>
            <pc:sldMk cId="285271182" sldId="256"/>
            <ac:picMk id="165" creationId="{2416D5FE-D695-BBA4-B73F-0870F55E5DF0}"/>
          </ac:picMkLst>
        </pc:picChg>
        <pc:picChg chg="add mod">
          <ac:chgData name="Ibrahim Badamasi" userId="550cc6fd-e2ec-448e-8c54-1766d068720a" providerId="ADAL" clId="{B0535473-4D88-4E07-93C7-2FF5DC309295}" dt="2025-10-27T08:16:22.981" v="1858" actId="164"/>
          <ac:picMkLst>
            <pc:docMk/>
            <pc:sldMk cId="285271182" sldId="256"/>
            <ac:picMk id="173" creationId="{9C62C08D-5058-96B9-AF2F-4314FC669B6B}"/>
          </ac:picMkLst>
        </pc:picChg>
        <pc:picChg chg="add mod">
          <ac:chgData name="Ibrahim Badamasi" userId="550cc6fd-e2ec-448e-8c54-1766d068720a" providerId="ADAL" clId="{B0535473-4D88-4E07-93C7-2FF5DC309295}" dt="2025-10-27T08:16:22.981" v="1858" actId="164"/>
          <ac:picMkLst>
            <pc:docMk/>
            <pc:sldMk cId="285271182" sldId="256"/>
            <ac:picMk id="174" creationId="{F99DAA9C-235E-6BA2-E803-9C5470F95A40}"/>
          </ac:picMkLst>
        </pc:picChg>
        <pc:picChg chg="add mod">
          <ac:chgData name="Ibrahim Badamasi" userId="550cc6fd-e2ec-448e-8c54-1766d068720a" providerId="ADAL" clId="{B0535473-4D88-4E07-93C7-2FF5DC309295}" dt="2025-10-27T08:16:22.981" v="1858" actId="164"/>
          <ac:picMkLst>
            <pc:docMk/>
            <pc:sldMk cId="285271182" sldId="256"/>
            <ac:picMk id="175" creationId="{1A495377-FB85-6F4C-8324-501038CF07D2}"/>
          </ac:picMkLst>
        </pc:picChg>
        <pc:picChg chg="mod">
          <ac:chgData name="Ibrahim Badamasi" userId="550cc6fd-e2ec-448e-8c54-1766d068720a" providerId="ADAL" clId="{B0535473-4D88-4E07-93C7-2FF5DC309295}" dt="2025-10-27T07:45:07.950" v="1579"/>
          <ac:picMkLst>
            <pc:docMk/>
            <pc:sldMk cId="285271182" sldId="256"/>
            <ac:picMk id="194" creationId="{C99D5F50-DCA0-B787-1AFD-A90F95F527B2}"/>
          </ac:picMkLst>
        </pc:picChg>
        <pc:picChg chg="mod">
          <ac:chgData name="Ibrahim Badamasi" userId="550cc6fd-e2ec-448e-8c54-1766d068720a" providerId="ADAL" clId="{B0535473-4D88-4E07-93C7-2FF5DC309295}" dt="2025-10-27T07:45:29.891" v="1583"/>
          <ac:picMkLst>
            <pc:docMk/>
            <pc:sldMk cId="285271182" sldId="256"/>
            <ac:picMk id="199" creationId="{151BB54D-B529-5717-717D-A61C34F8424E}"/>
          </ac:picMkLst>
        </pc:picChg>
        <pc:picChg chg="add mod">
          <ac:chgData name="Ibrahim Badamasi" userId="550cc6fd-e2ec-448e-8c54-1766d068720a" providerId="ADAL" clId="{B0535473-4D88-4E07-93C7-2FF5DC309295}" dt="2025-10-27T08:25:24.059" v="1969" actId="1037"/>
          <ac:picMkLst>
            <pc:docMk/>
            <pc:sldMk cId="285271182" sldId="256"/>
            <ac:picMk id="204" creationId="{2A53518B-D10F-FB6E-E841-CAA08BA572C6}"/>
          </ac:picMkLst>
        </pc:picChg>
        <pc:picChg chg="add mod">
          <ac:chgData name="Ibrahim Badamasi" userId="550cc6fd-e2ec-448e-8c54-1766d068720a" providerId="ADAL" clId="{B0535473-4D88-4E07-93C7-2FF5DC309295}" dt="2025-10-27T08:44:54.511" v="2444" actId="1076"/>
          <ac:picMkLst>
            <pc:docMk/>
            <pc:sldMk cId="285271182" sldId="256"/>
            <ac:picMk id="230" creationId="{462E59A7-27B6-2240-20C8-DDDE6CD13A87}"/>
          </ac:picMkLst>
        </pc:picChg>
        <pc:picChg chg="add mod">
          <ac:chgData name="Ibrahim Badamasi" userId="550cc6fd-e2ec-448e-8c54-1766d068720a" providerId="ADAL" clId="{B0535473-4D88-4E07-93C7-2FF5DC309295}" dt="2025-10-27T08:45:21.071" v="2451" actId="1076"/>
          <ac:picMkLst>
            <pc:docMk/>
            <pc:sldMk cId="285271182" sldId="256"/>
            <ac:picMk id="232" creationId="{E4E0BCCA-52D0-FAC8-AAD6-1749A257EB13}"/>
          </ac:picMkLst>
        </pc:picChg>
        <pc:picChg chg="add mod">
          <ac:chgData name="Ibrahim Badamasi" userId="550cc6fd-e2ec-448e-8c54-1766d068720a" providerId="ADAL" clId="{B0535473-4D88-4E07-93C7-2FF5DC309295}" dt="2025-10-27T08:43:48.319" v="2430" actId="1076"/>
          <ac:picMkLst>
            <pc:docMk/>
            <pc:sldMk cId="285271182" sldId="256"/>
            <ac:picMk id="234" creationId="{63D656E6-DC37-8090-59F8-B7EC03880B6F}"/>
          </ac:picMkLst>
        </pc:picChg>
        <pc:picChg chg="add mod">
          <ac:chgData name="Ibrahim Badamasi" userId="550cc6fd-e2ec-448e-8c54-1766d068720a" providerId="ADAL" clId="{B0535473-4D88-4E07-93C7-2FF5DC309295}" dt="2025-10-27T08:45:49.513" v="2461" actId="1076"/>
          <ac:picMkLst>
            <pc:docMk/>
            <pc:sldMk cId="285271182" sldId="256"/>
            <ac:picMk id="235" creationId="{D0886391-7D76-673C-3392-FEAD703A8A91}"/>
          </ac:picMkLst>
        </pc:picChg>
        <pc:picChg chg="add mod">
          <ac:chgData name="Ibrahim Badamasi" userId="550cc6fd-e2ec-448e-8c54-1766d068720a" providerId="ADAL" clId="{B0535473-4D88-4E07-93C7-2FF5DC309295}" dt="2025-10-27T08:46:20.734" v="2474" actId="1035"/>
          <ac:picMkLst>
            <pc:docMk/>
            <pc:sldMk cId="285271182" sldId="256"/>
            <ac:picMk id="236" creationId="{36A0840D-7FA1-D41F-6C29-31C9DDAAA790}"/>
          </ac:picMkLst>
        </pc:picChg>
        <pc:picChg chg="add mod">
          <ac:chgData name="Ibrahim Badamasi" userId="550cc6fd-e2ec-448e-8c54-1766d068720a" providerId="ADAL" clId="{B0535473-4D88-4E07-93C7-2FF5DC309295}" dt="2025-10-27T08:46:16.153" v="2469" actId="1076"/>
          <ac:picMkLst>
            <pc:docMk/>
            <pc:sldMk cId="285271182" sldId="256"/>
            <ac:picMk id="237" creationId="{DED6905A-6BB0-A6B6-72ED-8D9B4EF9E7BC}"/>
          </ac:picMkLst>
        </pc:picChg>
        <pc:picChg chg="mod">
          <ac:chgData name="Ibrahim Badamasi" userId="550cc6fd-e2ec-448e-8c54-1766d068720a" providerId="ADAL" clId="{B0535473-4D88-4E07-93C7-2FF5DC309295}" dt="2025-10-27T08:47:42.742" v="2503"/>
          <ac:picMkLst>
            <pc:docMk/>
            <pc:sldMk cId="285271182" sldId="256"/>
            <ac:picMk id="247" creationId="{51B0B88B-6ADD-9427-90E0-97A71EF97E63}"/>
          </ac:picMkLst>
        </pc:picChg>
        <pc:picChg chg="mod">
          <ac:chgData name="Ibrahim Badamasi" userId="550cc6fd-e2ec-448e-8c54-1766d068720a" providerId="ADAL" clId="{B0535473-4D88-4E07-93C7-2FF5DC309295}" dt="2025-10-27T08:47:42.742" v="2503"/>
          <ac:picMkLst>
            <pc:docMk/>
            <pc:sldMk cId="285271182" sldId="256"/>
            <ac:picMk id="248" creationId="{81032AB4-1C91-06C1-76C5-CA1004CDADBB}"/>
          </ac:picMkLst>
        </pc:picChg>
        <pc:picChg chg="mod">
          <ac:chgData name="Ibrahim Badamasi" userId="550cc6fd-e2ec-448e-8c54-1766d068720a" providerId="ADAL" clId="{B0535473-4D88-4E07-93C7-2FF5DC309295}" dt="2025-10-27T08:47:42.742" v="2503"/>
          <ac:picMkLst>
            <pc:docMk/>
            <pc:sldMk cId="285271182" sldId="256"/>
            <ac:picMk id="252" creationId="{0D785CAF-FF1C-3826-A747-0DD462410CD5}"/>
          </ac:picMkLst>
        </pc:picChg>
        <pc:picChg chg="mod">
          <ac:chgData name="Ibrahim Badamasi" userId="550cc6fd-e2ec-448e-8c54-1766d068720a" providerId="ADAL" clId="{B0535473-4D88-4E07-93C7-2FF5DC309295}" dt="2025-10-27T08:47:42.742" v="2503"/>
          <ac:picMkLst>
            <pc:docMk/>
            <pc:sldMk cId="285271182" sldId="256"/>
            <ac:picMk id="253" creationId="{436B1FE6-7BFA-5839-0C4B-3D0B913A6C42}"/>
          </ac:picMkLst>
        </pc:picChg>
      </pc:sldChg>
      <pc:sldChg chg="addSp delSp modSp add mod">
        <pc:chgData name="Ibrahim Badamasi" userId="550cc6fd-e2ec-448e-8c54-1766d068720a" providerId="ADAL" clId="{B0535473-4D88-4E07-93C7-2FF5DC309295}" dt="2025-11-10T11:05:44.129" v="4754" actId="1037"/>
        <pc:sldMkLst>
          <pc:docMk/>
          <pc:sldMk cId="3390820769" sldId="257"/>
        </pc:sldMkLst>
        <pc:spChg chg="add mod">
          <ac:chgData name="Ibrahim Badamasi" userId="550cc6fd-e2ec-448e-8c54-1766d068720a" providerId="ADAL" clId="{B0535473-4D88-4E07-93C7-2FF5DC309295}" dt="2025-11-07T19:13:56.534" v="4678" actId="164"/>
          <ac:spMkLst>
            <pc:docMk/>
            <pc:sldMk cId="3390820769" sldId="257"/>
            <ac:spMk id="2" creationId="{9FC3D6D0-84F4-788D-7CE0-9BD28CD6E144}"/>
          </ac:spMkLst>
        </pc:spChg>
        <pc:spChg chg="add mod">
          <ac:chgData name="Ibrahim Badamasi" userId="550cc6fd-e2ec-448e-8c54-1766d068720a" providerId="ADAL" clId="{B0535473-4D88-4E07-93C7-2FF5DC309295}" dt="2025-11-07T19:14:05.526" v="4680" actId="14100"/>
          <ac:spMkLst>
            <pc:docMk/>
            <pc:sldMk cId="3390820769" sldId="257"/>
            <ac:spMk id="7" creationId="{A0947952-5A91-99E3-68EE-A6A9EA7EEECF}"/>
          </ac:spMkLst>
        </pc:spChg>
        <pc:spChg chg="add mod">
          <ac:chgData name="Ibrahim Badamasi" userId="550cc6fd-e2ec-448e-8c54-1766d068720a" providerId="ADAL" clId="{B0535473-4D88-4E07-93C7-2FF5DC309295}" dt="2025-11-07T19:13:56.534" v="4678" actId="164"/>
          <ac:spMkLst>
            <pc:docMk/>
            <pc:sldMk cId="3390820769" sldId="257"/>
            <ac:spMk id="8" creationId="{FCDF8895-3502-E0EB-A7C2-2FE7CFB19FAC}"/>
          </ac:spMkLst>
        </pc:spChg>
        <pc:spChg chg="mod ord">
          <ac:chgData name="Ibrahim Badamasi" userId="550cc6fd-e2ec-448e-8c54-1766d068720a" providerId="ADAL" clId="{B0535473-4D88-4E07-93C7-2FF5DC309295}" dt="2025-11-07T14:33:48.842" v="3522" actId="164"/>
          <ac:spMkLst>
            <pc:docMk/>
            <pc:sldMk cId="3390820769" sldId="257"/>
            <ac:spMk id="9" creationId="{FC25DD4F-58B4-AD44-8046-38325666B2B0}"/>
          </ac:spMkLst>
        </pc:spChg>
        <pc:spChg chg="add mod">
          <ac:chgData name="Ibrahim Badamasi" userId="550cc6fd-e2ec-448e-8c54-1766d068720a" providerId="ADAL" clId="{B0535473-4D88-4E07-93C7-2FF5DC309295}" dt="2025-11-07T14:33:48.842" v="3522" actId="164"/>
          <ac:spMkLst>
            <pc:docMk/>
            <pc:sldMk cId="3390820769" sldId="257"/>
            <ac:spMk id="15" creationId="{E72082ED-B7A3-062E-B6E8-DE89244AC521}"/>
          </ac:spMkLst>
        </pc:spChg>
        <pc:spChg chg="add del mod ord">
          <ac:chgData name="Ibrahim Badamasi" userId="550cc6fd-e2ec-448e-8c54-1766d068720a" providerId="ADAL" clId="{B0535473-4D88-4E07-93C7-2FF5DC309295}" dt="2025-11-07T14:33:48.842" v="3522" actId="164"/>
          <ac:spMkLst>
            <pc:docMk/>
            <pc:sldMk cId="3390820769" sldId="257"/>
            <ac:spMk id="16" creationId="{D6433E9B-DE99-2E4A-0EBC-DB842B798B3B}"/>
          </ac:spMkLst>
        </pc:spChg>
        <pc:spChg chg="mod ord">
          <ac:chgData name="Ibrahim Badamasi" userId="550cc6fd-e2ec-448e-8c54-1766d068720a" providerId="ADAL" clId="{B0535473-4D88-4E07-93C7-2FF5DC309295}" dt="2025-11-07T14:33:48.842" v="3522" actId="164"/>
          <ac:spMkLst>
            <pc:docMk/>
            <pc:sldMk cId="3390820769" sldId="257"/>
            <ac:spMk id="17" creationId="{3A7016EE-E05B-FA77-F571-2FD2566E7128}"/>
          </ac:spMkLst>
        </pc:spChg>
        <pc:spChg chg="mod">
          <ac:chgData name="Ibrahim Badamasi" userId="550cc6fd-e2ec-448e-8c54-1766d068720a" providerId="ADAL" clId="{B0535473-4D88-4E07-93C7-2FF5DC309295}" dt="2025-11-10T11:03:35.836" v="4712" actId="208"/>
          <ac:spMkLst>
            <pc:docMk/>
            <pc:sldMk cId="3390820769" sldId="257"/>
            <ac:spMk id="18" creationId="{2A16B5D6-948A-4304-9BA0-5986EFA873CE}"/>
          </ac:spMkLst>
        </pc:spChg>
        <pc:spChg chg="add mod">
          <ac:chgData name="Ibrahim Badamasi" userId="550cc6fd-e2ec-448e-8c54-1766d068720a" providerId="ADAL" clId="{B0535473-4D88-4E07-93C7-2FF5DC309295}" dt="2025-11-07T14:33:48.842" v="3522" actId="164"/>
          <ac:spMkLst>
            <pc:docMk/>
            <pc:sldMk cId="3390820769" sldId="257"/>
            <ac:spMk id="19" creationId="{1CF653AE-5D79-966A-C18F-C7EDAC81C131}"/>
          </ac:spMkLst>
        </pc:spChg>
        <pc:spChg chg="add mod">
          <ac:chgData name="Ibrahim Badamasi" userId="550cc6fd-e2ec-448e-8c54-1766d068720a" providerId="ADAL" clId="{B0535473-4D88-4E07-93C7-2FF5DC309295}" dt="2025-11-07T14:33:48.842" v="3522" actId="164"/>
          <ac:spMkLst>
            <pc:docMk/>
            <pc:sldMk cId="3390820769" sldId="257"/>
            <ac:spMk id="20" creationId="{B117B8CD-7A06-E470-D3D4-9F09CDAFC930}"/>
          </ac:spMkLst>
        </pc:spChg>
        <pc:spChg chg="mod">
          <ac:chgData name="Ibrahim Badamasi" userId="550cc6fd-e2ec-448e-8c54-1766d068720a" providerId="ADAL" clId="{B0535473-4D88-4E07-93C7-2FF5DC309295}" dt="2025-11-10T10:27:47.426" v="4710" actId="404"/>
          <ac:spMkLst>
            <pc:docMk/>
            <pc:sldMk cId="3390820769" sldId="257"/>
            <ac:spMk id="22" creationId="{C1408B24-F4AA-C9CC-494E-E0398E66F38A}"/>
          </ac:spMkLst>
        </pc:spChg>
        <pc:spChg chg="mod">
          <ac:chgData name="Ibrahim Badamasi" userId="550cc6fd-e2ec-448e-8c54-1766d068720a" providerId="ADAL" clId="{B0535473-4D88-4E07-93C7-2FF5DC309295}" dt="2025-11-10T08:39:38.942" v="4704" actId="113"/>
          <ac:spMkLst>
            <pc:docMk/>
            <pc:sldMk cId="3390820769" sldId="257"/>
            <ac:spMk id="23" creationId="{3EA8AC67-E7D6-DC67-2A17-A65EEB128D9E}"/>
          </ac:spMkLst>
        </pc:spChg>
        <pc:spChg chg="mod">
          <ac:chgData name="Ibrahim Badamasi" userId="550cc6fd-e2ec-448e-8c54-1766d068720a" providerId="ADAL" clId="{B0535473-4D88-4E07-93C7-2FF5DC309295}" dt="2025-11-07T12:49:38.468" v="2777" actId="208"/>
          <ac:spMkLst>
            <pc:docMk/>
            <pc:sldMk cId="3390820769" sldId="257"/>
            <ac:spMk id="28" creationId="{8ECDBD20-D5A5-6713-845E-9E9C683EFFD8}"/>
          </ac:spMkLst>
        </pc:spChg>
        <pc:spChg chg="mod">
          <ac:chgData name="Ibrahim Badamasi" userId="550cc6fd-e2ec-448e-8c54-1766d068720a" providerId="ADAL" clId="{B0535473-4D88-4E07-93C7-2FF5DC309295}" dt="2025-11-07T12:49:38.468" v="2777" actId="208"/>
          <ac:spMkLst>
            <pc:docMk/>
            <pc:sldMk cId="3390820769" sldId="257"/>
            <ac:spMk id="29" creationId="{DCB4D73A-2D4D-8680-5CF4-F10DE23CF58B}"/>
          </ac:spMkLst>
        </pc:spChg>
        <pc:spChg chg="mod">
          <ac:chgData name="Ibrahim Badamasi" userId="550cc6fd-e2ec-448e-8c54-1766d068720a" providerId="ADAL" clId="{B0535473-4D88-4E07-93C7-2FF5DC309295}" dt="2025-11-07T12:49:38.468" v="2777" actId="208"/>
          <ac:spMkLst>
            <pc:docMk/>
            <pc:sldMk cId="3390820769" sldId="257"/>
            <ac:spMk id="30" creationId="{BF123D80-E979-E478-AB74-F5ACECCABA1E}"/>
          </ac:spMkLst>
        </pc:spChg>
        <pc:spChg chg="mod">
          <ac:chgData name="Ibrahim Badamasi" userId="550cc6fd-e2ec-448e-8c54-1766d068720a" providerId="ADAL" clId="{B0535473-4D88-4E07-93C7-2FF5DC309295}" dt="2025-11-07T12:49:38.468" v="2777" actId="208"/>
          <ac:spMkLst>
            <pc:docMk/>
            <pc:sldMk cId="3390820769" sldId="257"/>
            <ac:spMk id="31" creationId="{87436465-FC7A-6285-04C9-FACF750D0BEC}"/>
          </ac:spMkLst>
        </pc:spChg>
        <pc:spChg chg="mod">
          <ac:chgData name="Ibrahim Badamasi" userId="550cc6fd-e2ec-448e-8c54-1766d068720a" providerId="ADAL" clId="{B0535473-4D88-4E07-93C7-2FF5DC309295}" dt="2025-11-07T12:49:38.468" v="2777" actId="208"/>
          <ac:spMkLst>
            <pc:docMk/>
            <pc:sldMk cId="3390820769" sldId="257"/>
            <ac:spMk id="32" creationId="{272013B0-8806-185B-9E3A-D3FEBAA43E1F}"/>
          </ac:spMkLst>
        </pc:spChg>
        <pc:spChg chg="mod">
          <ac:chgData name="Ibrahim Badamasi" userId="550cc6fd-e2ec-448e-8c54-1766d068720a" providerId="ADAL" clId="{B0535473-4D88-4E07-93C7-2FF5DC309295}" dt="2025-11-07T12:49:38.468" v="2777" actId="208"/>
          <ac:spMkLst>
            <pc:docMk/>
            <pc:sldMk cId="3390820769" sldId="257"/>
            <ac:spMk id="33" creationId="{1603EDC1-BF50-ED64-0E42-F081F3633946}"/>
          </ac:spMkLst>
        </pc:spChg>
        <pc:spChg chg="mod">
          <ac:chgData name="Ibrahim Badamasi" userId="550cc6fd-e2ec-448e-8c54-1766d068720a" providerId="ADAL" clId="{B0535473-4D88-4E07-93C7-2FF5DC309295}" dt="2025-11-10T11:03:52.214" v="4715" actId="208"/>
          <ac:spMkLst>
            <pc:docMk/>
            <pc:sldMk cId="3390820769" sldId="257"/>
            <ac:spMk id="34" creationId="{CAC22F7C-C313-E11D-405C-E1F07BAA6CEF}"/>
          </ac:spMkLst>
        </pc:spChg>
        <pc:spChg chg="mod">
          <ac:chgData name="Ibrahim Badamasi" userId="550cc6fd-e2ec-448e-8c54-1766d068720a" providerId="ADAL" clId="{B0535473-4D88-4E07-93C7-2FF5DC309295}" dt="2025-11-10T11:05:28.747" v="4743" actId="113"/>
          <ac:spMkLst>
            <pc:docMk/>
            <pc:sldMk cId="3390820769" sldId="257"/>
            <ac:spMk id="35" creationId="{EABA31B2-83D0-E328-8434-AE9454FEB03C}"/>
          </ac:spMkLst>
        </pc:spChg>
        <pc:spChg chg="add mod topLvl">
          <ac:chgData name="Ibrahim Badamasi" userId="550cc6fd-e2ec-448e-8c54-1766d068720a" providerId="ADAL" clId="{B0535473-4D88-4E07-93C7-2FF5DC309295}" dt="2025-11-07T17:21:31.311" v="4001" actId="164"/>
          <ac:spMkLst>
            <pc:docMk/>
            <pc:sldMk cId="3390820769" sldId="257"/>
            <ac:spMk id="40" creationId="{BDFC9F95-55BF-9176-95A2-71F50AAA74FF}"/>
          </ac:spMkLst>
        </pc:spChg>
        <pc:spChg chg="mod">
          <ac:chgData name="Ibrahim Badamasi" userId="550cc6fd-e2ec-448e-8c54-1766d068720a" providerId="ADAL" clId="{B0535473-4D88-4E07-93C7-2FF5DC309295}" dt="2025-11-07T16:11:41.787" v="3545" actId="14100"/>
          <ac:spMkLst>
            <pc:docMk/>
            <pc:sldMk cId="3390820769" sldId="257"/>
            <ac:spMk id="42" creationId="{DF2B1949-041F-C781-B6EC-E283754B9CEA}"/>
          </ac:spMkLst>
        </pc:spChg>
        <pc:spChg chg="mod">
          <ac:chgData name="Ibrahim Badamasi" userId="550cc6fd-e2ec-448e-8c54-1766d068720a" providerId="ADAL" clId="{B0535473-4D88-4E07-93C7-2FF5DC309295}" dt="2025-11-07T16:11:49.910" v="3551" actId="1035"/>
          <ac:spMkLst>
            <pc:docMk/>
            <pc:sldMk cId="3390820769" sldId="257"/>
            <ac:spMk id="47" creationId="{3AF9D82F-8372-75C4-CD96-0B6CBC33ECF2}"/>
          </ac:spMkLst>
        </pc:spChg>
        <pc:spChg chg="mod">
          <ac:chgData name="Ibrahim Badamasi" userId="550cc6fd-e2ec-448e-8c54-1766d068720a" providerId="ADAL" clId="{B0535473-4D88-4E07-93C7-2FF5DC309295}" dt="2025-11-07T16:11:56.468" v="3557" actId="1035"/>
          <ac:spMkLst>
            <pc:docMk/>
            <pc:sldMk cId="3390820769" sldId="257"/>
            <ac:spMk id="48" creationId="{A4E7C77F-4D2E-53E6-CE57-CF5E9DAE76F7}"/>
          </ac:spMkLst>
        </pc:spChg>
        <pc:spChg chg="mod">
          <ac:chgData name="Ibrahim Badamasi" userId="550cc6fd-e2ec-448e-8c54-1766d068720a" providerId="ADAL" clId="{B0535473-4D88-4E07-93C7-2FF5DC309295}" dt="2025-11-10T08:38:05.805" v="4697" actId="14100"/>
          <ac:spMkLst>
            <pc:docMk/>
            <pc:sldMk cId="3390820769" sldId="257"/>
            <ac:spMk id="49" creationId="{A1899E6A-1A78-BE33-FFC2-98768BAC5763}"/>
          </ac:spMkLst>
        </pc:spChg>
        <pc:spChg chg="mod">
          <ac:chgData name="Ibrahim Badamasi" userId="550cc6fd-e2ec-448e-8c54-1766d068720a" providerId="ADAL" clId="{B0535473-4D88-4E07-93C7-2FF5DC309295}" dt="2025-11-10T08:36:33.805" v="4684" actId="207"/>
          <ac:spMkLst>
            <pc:docMk/>
            <pc:sldMk cId="3390820769" sldId="257"/>
            <ac:spMk id="53" creationId="{2D2167C1-00AB-63EF-1E34-8FEA95B53A0C}"/>
          </ac:spMkLst>
        </pc:spChg>
        <pc:spChg chg="mod">
          <ac:chgData name="Ibrahim Badamasi" userId="550cc6fd-e2ec-448e-8c54-1766d068720a" providerId="ADAL" clId="{B0535473-4D88-4E07-93C7-2FF5DC309295}" dt="2025-11-10T08:37:10.963" v="4686" actId="207"/>
          <ac:spMkLst>
            <pc:docMk/>
            <pc:sldMk cId="3390820769" sldId="257"/>
            <ac:spMk id="55" creationId="{C4741494-A380-A1A0-68A3-E2BE2CAFA8C5}"/>
          </ac:spMkLst>
        </pc:spChg>
        <pc:spChg chg="add del mod">
          <ac:chgData name="Ibrahim Badamasi" userId="550cc6fd-e2ec-448e-8c54-1766d068720a" providerId="ADAL" clId="{B0535473-4D88-4E07-93C7-2FF5DC309295}" dt="2025-11-07T17:23:39.763" v="4070" actId="47"/>
          <ac:spMkLst>
            <pc:docMk/>
            <pc:sldMk cId="3390820769" sldId="257"/>
            <ac:spMk id="56" creationId="{562F3DDD-25EC-2E6F-BBB2-9B8EEF4EF6EA}"/>
          </ac:spMkLst>
        </pc:spChg>
        <pc:spChg chg="mod">
          <ac:chgData name="Ibrahim Badamasi" userId="550cc6fd-e2ec-448e-8c54-1766d068720a" providerId="ADAL" clId="{B0535473-4D88-4E07-93C7-2FF5DC309295}" dt="2025-11-10T08:36:55.798" v="4685" actId="207"/>
          <ac:spMkLst>
            <pc:docMk/>
            <pc:sldMk cId="3390820769" sldId="257"/>
            <ac:spMk id="57" creationId="{68117DE4-819D-2FD1-1E82-A3333542A9DB}"/>
          </ac:spMkLst>
        </pc:spChg>
        <pc:spChg chg="add mod">
          <ac:chgData name="Ibrahim Badamasi" userId="550cc6fd-e2ec-448e-8c54-1766d068720a" providerId="ADAL" clId="{B0535473-4D88-4E07-93C7-2FF5DC309295}" dt="2025-11-10T10:27:35.833" v="4707" actId="113"/>
          <ac:spMkLst>
            <pc:docMk/>
            <pc:sldMk cId="3390820769" sldId="257"/>
            <ac:spMk id="58" creationId="{A72535ED-027E-6E3B-9210-AA30FDD8C5DF}"/>
          </ac:spMkLst>
        </pc:spChg>
        <pc:spChg chg="mod topLvl">
          <ac:chgData name="Ibrahim Badamasi" userId="550cc6fd-e2ec-448e-8c54-1766d068720a" providerId="ADAL" clId="{B0535473-4D88-4E07-93C7-2FF5DC309295}" dt="2025-11-10T11:03:46.271" v="4714" actId="208"/>
          <ac:spMkLst>
            <pc:docMk/>
            <pc:sldMk cId="3390820769" sldId="257"/>
            <ac:spMk id="63" creationId="{E7552AD1-945C-25E7-8BD4-C9EA21D02B8C}"/>
          </ac:spMkLst>
        </pc:spChg>
        <pc:spChg chg="mod">
          <ac:chgData name="Ibrahim Badamasi" userId="550cc6fd-e2ec-448e-8c54-1766d068720a" providerId="ADAL" clId="{B0535473-4D88-4E07-93C7-2FF5DC309295}" dt="2025-11-10T08:40:02.874" v="4706" actId="113"/>
          <ac:spMkLst>
            <pc:docMk/>
            <pc:sldMk cId="3390820769" sldId="257"/>
            <ac:spMk id="65" creationId="{89376554-377A-80E7-1227-3F837D0A3373}"/>
          </ac:spMkLst>
        </pc:spChg>
        <pc:spChg chg="mod">
          <ac:chgData name="Ibrahim Badamasi" userId="550cc6fd-e2ec-448e-8c54-1766d068720a" providerId="ADAL" clId="{B0535473-4D88-4E07-93C7-2FF5DC309295}" dt="2025-11-07T13:51:34.754" v="3162" actId="165"/>
          <ac:spMkLst>
            <pc:docMk/>
            <pc:sldMk cId="3390820769" sldId="257"/>
            <ac:spMk id="67" creationId="{E12220F2-36F2-6906-251A-876E9E7F7999}"/>
          </ac:spMkLst>
        </pc:spChg>
        <pc:spChg chg="mod">
          <ac:chgData name="Ibrahim Badamasi" userId="550cc6fd-e2ec-448e-8c54-1766d068720a" providerId="ADAL" clId="{B0535473-4D88-4E07-93C7-2FF5DC309295}" dt="2025-11-07T13:51:34.754" v="3162" actId="165"/>
          <ac:spMkLst>
            <pc:docMk/>
            <pc:sldMk cId="3390820769" sldId="257"/>
            <ac:spMk id="68" creationId="{22D87BE1-9DC7-5E10-FF80-ACB28516F61E}"/>
          </ac:spMkLst>
        </pc:spChg>
        <pc:spChg chg="mod">
          <ac:chgData name="Ibrahim Badamasi" userId="550cc6fd-e2ec-448e-8c54-1766d068720a" providerId="ADAL" clId="{B0535473-4D88-4E07-93C7-2FF5DC309295}" dt="2025-11-07T12:57:18.183" v="2890" actId="208"/>
          <ac:spMkLst>
            <pc:docMk/>
            <pc:sldMk cId="3390820769" sldId="257"/>
            <ac:spMk id="71" creationId="{3BDD04D5-0DE7-B646-C4CA-FC85F7D81346}"/>
          </ac:spMkLst>
        </pc:spChg>
        <pc:spChg chg="mod">
          <ac:chgData name="Ibrahim Badamasi" userId="550cc6fd-e2ec-448e-8c54-1766d068720a" providerId="ADAL" clId="{B0535473-4D88-4E07-93C7-2FF5DC309295}" dt="2025-11-10T11:03:31.559" v="4711" actId="208"/>
          <ac:spMkLst>
            <pc:docMk/>
            <pc:sldMk cId="3390820769" sldId="257"/>
            <ac:spMk id="72" creationId="{282BCF5E-3A58-0D91-5F57-2C231F81F81D}"/>
          </ac:spMkLst>
        </pc:spChg>
        <pc:spChg chg="mod">
          <ac:chgData name="Ibrahim Badamasi" userId="550cc6fd-e2ec-448e-8c54-1766d068720a" providerId="ADAL" clId="{B0535473-4D88-4E07-93C7-2FF5DC309295}" dt="2025-11-10T11:05:44.129" v="4754" actId="1037"/>
          <ac:spMkLst>
            <pc:docMk/>
            <pc:sldMk cId="3390820769" sldId="257"/>
            <ac:spMk id="73" creationId="{3FCC604E-04C0-7505-19BD-559CB280E6F5}"/>
          </ac:spMkLst>
        </pc:spChg>
        <pc:spChg chg="mod topLvl">
          <ac:chgData name="Ibrahim Badamasi" userId="550cc6fd-e2ec-448e-8c54-1766d068720a" providerId="ADAL" clId="{B0535473-4D88-4E07-93C7-2FF5DC309295}" dt="2025-11-07T14:33:48.842" v="3522" actId="164"/>
          <ac:spMkLst>
            <pc:docMk/>
            <pc:sldMk cId="3390820769" sldId="257"/>
            <ac:spMk id="75" creationId="{3A7016EE-E05B-FA77-F571-2FD2566E7128}"/>
          </ac:spMkLst>
        </pc:spChg>
        <pc:spChg chg="mod topLvl">
          <ac:chgData name="Ibrahim Badamasi" userId="550cc6fd-e2ec-448e-8c54-1766d068720a" providerId="ADAL" clId="{B0535473-4D88-4E07-93C7-2FF5DC309295}" dt="2025-11-07T17:25:06.509" v="4121" actId="207"/>
          <ac:spMkLst>
            <pc:docMk/>
            <pc:sldMk cId="3390820769" sldId="257"/>
            <ac:spMk id="76" creationId="{0B51A725-ADB9-8AD6-92E9-F3A2C4BCA911}"/>
          </ac:spMkLst>
        </pc:spChg>
        <pc:spChg chg="del mod topLvl">
          <ac:chgData name="Ibrahim Badamasi" userId="550cc6fd-e2ec-448e-8c54-1766d068720a" providerId="ADAL" clId="{B0535473-4D88-4E07-93C7-2FF5DC309295}" dt="2025-11-07T14:33:48.842" v="3522" actId="164"/>
          <ac:spMkLst>
            <pc:docMk/>
            <pc:sldMk cId="3390820769" sldId="257"/>
            <ac:spMk id="83" creationId="{3AEC6C10-CF4B-8E98-B370-F43185C02AEB}"/>
          </ac:spMkLst>
        </pc:spChg>
        <pc:spChg chg="mod ord topLvl">
          <ac:chgData name="Ibrahim Badamasi" userId="550cc6fd-e2ec-448e-8c54-1766d068720a" providerId="ADAL" clId="{B0535473-4D88-4E07-93C7-2FF5DC309295}" dt="2025-11-07T14:33:48.842" v="3522" actId="164"/>
          <ac:spMkLst>
            <pc:docMk/>
            <pc:sldMk cId="3390820769" sldId="257"/>
            <ac:spMk id="85" creationId="{32E0E04F-E2DA-44BF-89DC-4C916E14D31C}"/>
          </ac:spMkLst>
        </pc:spChg>
        <pc:spChg chg="mod">
          <ac:chgData name="Ibrahim Badamasi" userId="550cc6fd-e2ec-448e-8c54-1766d068720a" providerId="ADAL" clId="{B0535473-4D88-4E07-93C7-2FF5DC309295}" dt="2025-11-10T08:39:11.385" v="4702" actId="14100"/>
          <ac:spMkLst>
            <pc:docMk/>
            <pc:sldMk cId="3390820769" sldId="257"/>
            <ac:spMk id="86" creationId="{7EC33C9C-5B12-4428-48A2-A992A11D0E43}"/>
          </ac:spMkLst>
        </pc:spChg>
        <pc:spChg chg="mod">
          <ac:chgData name="Ibrahim Badamasi" userId="550cc6fd-e2ec-448e-8c54-1766d068720a" providerId="ADAL" clId="{B0535473-4D88-4E07-93C7-2FF5DC309295}" dt="2025-11-07T13:51:34.754" v="3162" actId="165"/>
          <ac:spMkLst>
            <pc:docMk/>
            <pc:sldMk cId="3390820769" sldId="257"/>
            <ac:spMk id="88" creationId="{BC3BA725-78E2-D415-367B-09D312A75C72}"/>
          </ac:spMkLst>
        </pc:spChg>
        <pc:spChg chg="mod">
          <ac:chgData name="Ibrahim Badamasi" userId="550cc6fd-e2ec-448e-8c54-1766d068720a" providerId="ADAL" clId="{B0535473-4D88-4E07-93C7-2FF5DC309295}" dt="2025-11-07T13:51:34.754" v="3162" actId="165"/>
          <ac:spMkLst>
            <pc:docMk/>
            <pc:sldMk cId="3390820769" sldId="257"/>
            <ac:spMk id="89" creationId="{0E23D13E-10B9-01C2-645E-DE3B2117DE06}"/>
          </ac:spMkLst>
        </pc:spChg>
        <pc:spChg chg="mod">
          <ac:chgData name="Ibrahim Badamasi" userId="550cc6fd-e2ec-448e-8c54-1766d068720a" providerId="ADAL" clId="{B0535473-4D88-4E07-93C7-2FF5DC309295}" dt="2025-11-07T13:51:34.754" v="3162" actId="165"/>
          <ac:spMkLst>
            <pc:docMk/>
            <pc:sldMk cId="3390820769" sldId="257"/>
            <ac:spMk id="91" creationId="{9C6B65C9-848D-06B7-D992-6DA090511E31}"/>
          </ac:spMkLst>
        </pc:spChg>
        <pc:spChg chg="mod">
          <ac:chgData name="Ibrahim Badamasi" userId="550cc6fd-e2ec-448e-8c54-1766d068720a" providerId="ADAL" clId="{B0535473-4D88-4E07-93C7-2FF5DC309295}" dt="2025-11-07T13:51:34.754" v="3162" actId="165"/>
          <ac:spMkLst>
            <pc:docMk/>
            <pc:sldMk cId="3390820769" sldId="257"/>
            <ac:spMk id="92" creationId="{7C3C203B-BC58-DE47-2B21-E01005BD3482}"/>
          </ac:spMkLst>
        </pc:spChg>
        <pc:spChg chg="mod">
          <ac:chgData name="Ibrahim Badamasi" userId="550cc6fd-e2ec-448e-8c54-1766d068720a" providerId="ADAL" clId="{B0535473-4D88-4E07-93C7-2FF5DC309295}" dt="2025-11-07T13:51:34.754" v="3162" actId="165"/>
          <ac:spMkLst>
            <pc:docMk/>
            <pc:sldMk cId="3390820769" sldId="257"/>
            <ac:spMk id="94" creationId="{FBBEDC9B-D2FD-CB40-EA4B-221C950338C8}"/>
          </ac:spMkLst>
        </pc:spChg>
        <pc:spChg chg="mod">
          <ac:chgData name="Ibrahim Badamasi" userId="550cc6fd-e2ec-448e-8c54-1766d068720a" providerId="ADAL" clId="{B0535473-4D88-4E07-93C7-2FF5DC309295}" dt="2025-11-07T13:51:34.754" v="3162" actId="165"/>
          <ac:spMkLst>
            <pc:docMk/>
            <pc:sldMk cId="3390820769" sldId="257"/>
            <ac:spMk id="95" creationId="{90D28190-E3C5-5276-E5D0-DAE52D001C35}"/>
          </ac:spMkLst>
        </pc:spChg>
        <pc:spChg chg="mod">
          <ac:chgData name="Ibrahim Badamasi" userId="550cc6fd-e2ec-448e-8c54-1766d068720a" providerId="ADAL" clId="{B0535473-4D88-4E07-93C7-2FF5DC309295}" dt="2025-11-07T13:51:34.754" v="3162" actId="165"/>
          <ac:spMkLst>
            <pc:docMk/>
            <pc:sldMk cId="3390820769" sldId="257"/>
            <ac:spMk id="96" creationId="{0F0FFC25-DB19-007D-316D-8F0C3E61D756}"/>
          </ac:spMkLst>
        </pc:spChg>
        <pc:spChg chg="mod">
          <ac:chgData name="Ibrahim Badamasi" userId="550cc6fd-e2ec-448e-8c54-1766d068720a" providerId="ADAL" clId="{B0535473-4D88-4E07-93C7-2FF5DC309295}" dt="2025-11-07T12:55:56.536" v="2839" actId="164"/>
          <ac:spMkLst>
            <pc:docMk/>
            <pc:sldMk cId="3390820769" sldId="257"/>
            <ac:spMk id="97" creationId="{68CDCEA7-B772-97AB-1AA6-0AF56B25B056}"/>
          </ac:spMkLst>
        </pc:spChg>
        <pc:spChg chg="mod">
          <ac:chgData name="Ibrahim Badamasi" userId="550cc6fd-e2ec-448e-8c54-1766d068720a" providerId="ADAL" clId="{B0535473-4D88-4E07-93C7-2FF5DC309295}" dt="2025-11-07T12:55:18.774" v="2822" actId="164"/>
          <ac:spMkLst>
            <pc:docMk/>
            <pc:sldMk cId="3390820769" sldId="257"/>
            <ac:spMk id="98" creationId="{C5DF00C4-2593-C60C-37B3-7868E348C770}"/>
          </ac:spMkLst>
        </pc:spChg>
        <pc:spChg chg="mod topLvl">
          <ac:chgData name="Ibrahim Badamasi" userId="550cc6fd-e2ec-448e-8c54-1766d068720a" providerId="ADAL" clId="{B0535473-4D88-4E07-93C7-2FF5DC309295}" dt="2025-11-10T11:03:40.621" v="4713" actId="208"/>
          <ac:spMkLst>
            <pc:docMk/>
            <pc:sldMk cId="3390820769" sldId="257"/>
            <ac:spMk id="99" creationId="{2DAE75CF-5EB3-FD2B-5D37-953134CF1E96}"/>
          </ac:spMkLst>
        </pc:spChg>
        <pc:spChg chg="mod topLvl">
          <ac:chgData name="Ibrahim Badamasi" userId="550cc6fd-e2ec-448e-8c54-1766d068720a" providerId="ADAL" clId="{B0535473-4D88-4E07-93C7-2FF5DC309295}" dt="2025-11-10T08:37:54.049" v="4694" actId="113"/>
          <ac:spMkLst>
            <pc:docMk/>
            <pc:sldMk cId="3390820769" sldId="257"/>
            <ac:spMk id="100" creationId="{496B56B1-C132-6401-5CF9-7AFE81A95461}"/>
          </ac:spMkLst>
        </pc:spChg>
        <pc:spChg chg="mod">
          <ac:chgData name="Ibrahim Badamasi" userId="550cc6fd-e2ec-448e-8c54-1766d068720a" providerId="ADAL" clId="{B0535473-4D88-4E07-93C7-2FF5DC309295}" dt="2025-11-07T12:55:30.931" v="2825" actId="164"/>
          <ac:spMkLst>
            <pc:docMk/>
            <pc:sldMk cId="3390820769" sldId="257"/>
            <ac:spMk id="101" creationId="{C11D10C8-C064-F4B1-B291-32126444A159}"/>
          </ac:spMkLst>
        </pc:spChg>
        <pc:spChg chg="mod">
          <ac:chgData name="Ibrahim Badamasi" userId="550cc6fd-e2ec-448e-8c54-1766d068720a" providerId="ADAL" clId="{B0535473-4D88-4E07-93C7-2FF5DC309295}" dt="2025-11-10T11:04:20.041" v="4718" actId="208"/>
          <ac:spMkLst>
            <pc:docMk/>
            <pc:sldMk cId="3390820769" sldId="257"/>
            <ac:spMk id="102" creationId="{A828EE2C-38ED-E13D-F414-7F6B505890EF}"/>
          </ac:spMkLst>
        </pc:spChg>
        <pc:spChg chg="mod">
          <ac:chgData name="Ibrahim Badamasi" userId="550cc6fd-e2ec-448e-8c54-1766d068720a" providerId="ADAL" clId="{B0535473-4D88-4E07-93C7-2FF5DC309295}" dt="2025-11-10T11:04:03.758" v="4716" actId="208"/>
          <ac:spMkLst>
            <pc:docMk/>
            <pc:sldMk cId="3390820769" sldId="257"/>
            <ac:spMk id="104" creationId="{632B5B4D-581D-426C-A233-F925473A22B5}"/>
          </ac:spMkLst>
        </pc:spChg>
        <pc:spChg chg="mod">
          <ac:chgData name="Ibrahim Badamasi" userId="550cc6fd-e2ec-448e-8c54-1766d068720a" providerId="ADAL" clId="{B0535473-4D88-4E07-93C7-2FF5DC309295}" dt="2025-11-10T11:04:11.993" v="4717" actId="2085"/>
          <ac:spMkLst>
            <pc:docMk/>
            <pc:sldMk cId="3390820769" sldId="257"/>
            <ac:spMk id="105" creationId="{9EC93229-68D0-FCB4-87BC-46D976BFE48D}"/>
          </ac:spMkLst>
        </pc:spChg>
        <pc:spChg chg="add mod">
          <ac:chgData name="Ibrahim Badamasi" userId="550cc6fd-e2ec-448e-8c54-1766d068720a" providerId="ADAL" clId="{B0535473-4D88-4E07-93C7-2FF5DC309295}" dt="2025-11-07T18:40:54.321" v="4409" actId="164"/>
          <ac:spMkLst>
            <pc:docMk/>
            <pc:sldMk cId="3390820769" sldId="257"/>
            <ac:spMk id="116" creationId="{9A3E4393-28B8-2FA1-C302-644FC1A815B1}"/>
          </ac:spMkLst>
        </pc:spChg>
        <pc:spChg chg="mod">
          <ac:chgData name="Ibrahim Badamasi" userId="550cc6fd-e2ec-448e-8c54-1766d068720a" providerId="ADAL" clId="{B0535473-4D88-4E07-93C7-2FF5DC309295}" dt="2025-11-07T16:26:07.657" v="3613" actId="1076"/>
          <ac:spMkLst>
            <pc:docMk/>
            <pc:sldMk cId="3390820769" sldId="257"/>
            <ac:spMk id="124" creationId="{1F9D17FF-FC56-E0B4-89FB-6E8A140333E5}"/>
          </ac:spMkLst>
        </pc:spChg>
        <pc:spChg chg="add mod">
          <ac:chgData name="Ibrahim Badamasi" userId="550cc6fd-e2ec-448e-8c54-1766d068720a" providerId="ADAL" clId="{B0535473-4D88-4E07-93C7-2FF5DC309295}" dt="2025-11-07T18:40:54.321" v="4409" actId="164"/>
          <ac:spMkLst>
            <pc:docMk/>
            <pc:sldMk cId="3390820769" sldId="257"/>
            <ac:spMk id="125" creationId="{54B37F4F-2C19-98AF-1526-AC4B63E30467}"/>
          </ac:spMkLst>
        </pc:spChg>
        <pc:spChg chg="mod">
          <ac:chgData name="Ibrahim Badamasi" userId="550cc6fd-e2ec-448e-8c54-1766d068720a" providerId="ADAL" clId="{B0535473-4D88-4E07-93C7-2FF5DC309295}" dt="2025-11-07T16:32:03.775" v="3658" actId="2085"/>
          <ac:spMkLst>
            <pc:docMk/>
            <pc:sldMk cId="3390820769" sldId="257"/>
            <ac:spMk id="128" creationId="{DBDA3A65-A486-6891-B9C3-3DBFAA74A27F}"/>
          </ac:spMkLst>
        </pc:spChg>
        <pc:spChg chg="mod">
          <ac:chgData name="Ibrahim Badamasi" userId="550cc6fd-e2ec-448e-8c54-1766d068720a" providerId="ADAL" clId="{B0535473-4D88-4E07-93C7-2FF5DC309295}" dt="2025-11-07T16:32:09.711" v="3664" actId="1037"/>
          <ac:spMkLst>
            <pc:docMk/>
            <pc:sldMk cId="3390820769" sldId="257"/>
            <ac:spMk id="129" creationId="{0B81AEF5-3997-46F7-87BB-955C1D5E8E7F}"/>
          </ac:spMkLst>
        </pc:spChg>
        <pc:spChg chg="mod">
          <ac:chgData name="Ibrahim Badamasi" userId="550cc6fd-e2ec-448e-8c54-1766d068720a" providerId="ADAL" clId="{B0535473-4D88-4E07-93C7-2FF5DC309295}" dt="2025-11-07T16:32:00.476" v="3657" actId="2085"/>
          <ac:spMkLst>
            <pc:docMk/>
            <pc:sldMk cId="3390820769" sldId="257"/>
            <ac:spMk id="137" creationId="{3FF5E3E6-3F44-261C-38C3-FCAE38DFE71B}"/>
          </ac:spMkLst>
        </pc:spChg>
        <pc:spChg chg="mod">
          <ac:chgData name="Ibrahim Badamasi" userId="550cc6fd-e2ec-448e-8c54-1766d068720a" providerId="ADAL" clId="{B0535473-4D88-4E07-93C7-2FF5DC309295}" dt="2025-11-07T16:32:00.476" v="3657" actId="2085"/>
          <ac:spMkLst>
            <pc:docMk/>
            <pc:sldMk cId="3390820769" sldId="257"/>
            <ac:spMk id="138" creationId="{6BEC3B26-DF17-0CFF-1DB4-B034D535F092}"/>
          </ac:spMkLst>
        </pc:spChg>
        <pc:spChg chg="mod">
          <ac:chgData name="Ibrahim Badamasi" userId="550cc6fd-e2ec-448e-8c54-1766d068720a" providerId="ADAL" clId="{B0535473-4D88-4E07-93C7-2FF5DC309295}" dt="2025-11-07T16:31:44.788" v="3654" actId="207"/>
          <ac:spMkLst>
            <pc:docMk/>
            <pc:sldMk cId="3390820769" sldId="257"/>
            <ac:spMk id="143" creationId="{C4B2A142-4B10-D9DE-47CC-79821F2D0387}"/>
          </ac:spMkLst>
        </pc:spChg>
        <pc:spChg chg="mod">
          <ac:chgData name="Ibrahim Badamasi" userId="550cc6fd-e2ec-448e-8c54-1766d068720a" providerId="ADAL" clId="{B0535473-4D88-4E07-93C7-2FF5DC309295}" dt="2025-11-07T16:15:28.980" v="3583" actId="165"/>
          <ac:spMkLst>
            <pc:docMk/>
            <pc:sldMk cId="3390820769" sldId="257"/>
            <ac:spMk id="144" creationId="{63054111-CB17-7793-6641-82EE7BEC99CB}"/>
          </ac:spMkLst>
        </pc:spChg>
        <pc:spChg chg="mod">
          <ac:chgData name="Ibrahim Badamasi" userId="550cc6fd-e2ec-448e-8c54-1766d068720a" providerId="ADAL" clId="{B0535473-4D88-4E07-93C7-2FF5DC309295}" dt="2025-11-10T11:04:53.590" v="4737" actId="1038"/>
          <ac:spMkLst>
            <pc:docMk/>
            <pc:sldMk cId="3390820769" sldId="257"/>
            <ac:spMk id="148" creationId="{D4998E34-C644-1847-5AE5-17745E0B655E}"/>
          </ac:spMkLst>
        </pc:spChg>
        <pc:spChg chg="mod">
          <ac:chgData name="Ibrahim Badamasi" userId="550cc6fd-e2ec-448e-8c54-1766d068720a" providerId="ADAL" clId="{B0535473-4D88-4E07-93C7-2FF5DC309295}" dt="2025-11-10T11:04:58.913" v="4739" actId="113"/>
          <ac:spMkLst>
            <pc:docMk/>
            <pc:sldMk cId="3390820769" sldId="257"/>
            <ac:spMk id="156" creationId="{285E0FCD-115D-072C-9BF8-1EF5E9E1CB2D}"/>
          </ac:spMkLst>
        </pc:spChg>
        <pc:spChg chg="mod">
          <ac:chgData name="Ibrahim Badamasi" userId="550cc6fd-e2ec-448e-8c54-1766d068720a" providerId="ADAL" clId="{B0535473-4D88-4E07-93C7-2FF5DC309295}" dt="2025-11-07T16:39:47.292" v="3685" actId="207"/>
          <ac:spMkLst>
            <pc:docMk/>
            <pc:sldMk cId="3390820769" sldId="257"/>
            <ac:spMk id="167" creationId="{547A1B54-CF6A-30A2-E283-1383A0CA57BF}"/>
          </ac:spMkLst>
        </pc:spChg>
        <pc:spChg chg="mod">
          <ac:chgData name="Ibrahim Badamasi" userId="550cc6fd-e2ec-448e-8c54-1766d068720a" providerId="ADAL" clId="{B0535473-4D88-4E07-93C7-2FF5DC309295}" dt="2025-11-07T16:15:28.980" v="3583" actId="165"/>
          <ac:spMkLst>
            <pc:docMk/>
            <pc:sldMk cId="3390820769" sldId="257"/>
            <ac:spMk id="168" creationId="{08524AAF-08C3-D730-F195-C80DB4A0339D}"/>
          </ac:spMkLst>
        </pc:spChg>
        <pc:spChg chg="mod">
          <ac:chgData name="Ibrahim Badamasi" userId="550cc6fd-e2ec-448e-8c54-1766d068720a" providerId="ADAL" clId="{B0535473-4D88-4E07-93C7-2FF5DC309295}" dt="2025-11-10T11:05:05.969" v="4741" actId="113"/>
          <ac:spMkLst>
            <pc:docMk/>
            <pc:sldMk cId="3390820769" sldId="257"/>
            <ac:spMk id="170" creationId="{024A5A3B-806A-AE34-A361-CE060E344964}"/>
          </ac:spMkLst>
        </pc:spChg>
        <pc:spChg chg="mod">
          <ac:chgData name="Ibrahim Badamasi" userId="550cc6fd-e2ec-448e-8c54-1766d068720a" providerId="ADAL" clId="{B0535473-4D88-4E07-93C7-2FF5DC309295}" dt="2025-11-07T16:15:28.980" v="3583" actId="165"/>
          <ac:spMkLst>
            <pc:docMk/>
            <pc:sldMk cId="3390820769" sldId="257"/>
            <ac:spMk id="172" creationId="{999AEE8B-4F17-872F-3641-80431BCA583A}"/>
          </ac:spMkLst>
        </pc:spChg>
        <pc:spChg chg="mod">
          <ac:chgData name="Ibrahim Badamasi" userId="550cc6fd-e2ec-448e-8c54-1766d068720a" providerId="ADAL" clId="{B0535473-4D88-4E07-93C7-2FF5DC309295}" dt="2025-11-07T16:32:22.058" v="3673" actId="113"/>
          <ac:spMkLst>
            <pc:docMk/>
            <pc:sldMk cId="3390820769" sldId="257"/>
            <ac:spMk id="177" creationId="{B0DE4155-7A63-D575-3F1C-1247F5F4C2AC}"/>
          </ac:spMkLst>
        </pc:spChg>
        <pc:spChg chg="mod">
          <ac:chgData name="Ibrahim Badamasi" userId="550cc6fd-e2ec-448e-8c54-1766d068720a" providerId="ADAL" clId="{B0535473-4D88-4E07-93C7-2FF5DC309295}" dt="2025-11-07T16:32:29.333" v="3675" actId="113"/>
          <ac:spMkLst>
            <pc:docMk/>
            <pc:sldMk cId="3390820769" sldId="257"/>
            <ac:spMk id="178" creationId="{E7536E9F-0FEC-9248-BC11-D13BFBCC37F6}"/>
          </ac:spMkLst>
        </pc:spChg>
        <pc:spChg chg="mod">
          <ac:chgData name="Ibrahim Badamasi" userId="550cc6fd-e2ec-448e-8c54-1766d068720a" providerId="ADAL" clId="{B0535473-4D88-4E07-93C7-2FF5DC309295}" dt="2025-11-07T16:32:42.607" v="3677" actId="113"/>
          <ac:spMkLst>
            <pc:docMk/>
            <pc:sldMk cId="3390820769" sldId="257"/>
            <ac:spMk id="179" creationId="{CC99F882-CDBE-6B61-6C14-68F87FDFB544}"/>
          </ac:spMkLst>
        </pc:spChg>
        <pc:spChg chg="mod">
          <ac:chgData name="Ibrahim Badamasi" userId="550cc6fd-e2ec-448e-8c54-1766d068720a" providerId="ADAL" clId="{B0535473-4D88-4E07-93C7-2FF5DC309295}" dt="2025-11-07T16:15:28.980" v="3583" actId="165"/>
          <ac:spMkLst>
            <pc:docMk/>
            <pc:sldMk cId="3390820769" sldId="257"/>
            <ac:spMk id="181" creationId="{4B3912E6-4914-24DB-C9E1-FC35A78BCCB0}"/>
          </ac:spMkLst>
        </pc:spChg>
        <pc:spChg chg="mod">
          <ac:chgData name="Ibrahim Badamasi" userId="550cc6fd-e2ec-448e-8c54-1766d068720a" providerId="ADAL" clId="{B0535473-4D88-4E07-93C7-2FF5DC309295}" dt="2025-11-07T16:39:41.105" v="3684" actId="207"/>
          <ac:spMkLst>
            <pc:docMk/>
            <pc:sldMk cId="3390820769" sldId="257"/>
            <ac:spMk id="186" creationId="{BCCDB410-DEE0-2CC2-FF84-E447EE84F072}"/>
          </ac:spMkLst>
        </pc:spChg>
        <pc:spChg chg="mod ord topLvl">
          <ac:chgData name="Ibrahim Badamasi" userId="550cc6fd-e2ec-448e-8c54-1766d068720a" providerId="ADAL" clId="{B0535473-4D88-4E07-93C7-2FF5DC309295}" dt="2025-11-07T17:30:03.571" v="4274" actId="207"/>
          <ac:spMkLst>
            <pc:docMk/>
            <pc:sldMk cId="3390820769" sldId="257"/>
            <ac:spMk id="191" creationId="{CE8D9107-A260-62F4-A966-200F6889FD34}"/>
          </ac:spMkLst>
        </pc:spChg>
        <pc:spChg chg="mod">
          <ac:chgData name="Ibrahim Badamasi" userId="550cc6fd-e2ec-448e-8c54-1766d068720a" providerId="ADAL" clId="{B0535473-4D88-4E07-93C7-2FF5DC309295}" dt="2025-11-07T17:30:07.604" v="4275" actId="207"/>
          <ac:spMkLst>
            <pc:docMk/>
            <pc:sldMk cId="3390820769" sldId="257"/>
            <ac:spMk id="196" creationId="{5B8E64F0-4520-97C3-EC71-9E37D3D72AA8}"/>
          </ac:spMkLst>
        </pc:spChg>
        <pc:spChg chg="mod">
          <ac:chgData name="Ibrahim Badamasi" userId="550cc6fd-e2ec-448e-8c54-1766d068720a" providerId="ADAL" clId="{B0535473-4D88-4E07-93C7-2FF5DC309295}" dt="2025-11-07T17:26:19.982" v="4141" actId="165"/>
          <ac:spMkLst>
            <pc:docMk/>
            <pc:sldMk cId="3390820769" sldId="257"/>
            <ac:spMk id="197" creationId="{6343B31A-0268-80B8-4168-F3F65FCF4257}"/>
          </ac:spMkLst>
        </pc:spChg>
        <pc:spChg chg="mod">
          <ac:chgData name="Ibrahim Badamasi" userId="550cc6fd-e2ec-448e-8c54-1766d068720a" providerId="ADAL" clId="{B0535473-4D88-4E07-93C7-2FF5DC309295}" dt="2025-11-07T17:30:15.537" v="4276" actId="207"/>
          <ac:spMkLst>
            <pc:docMk/>
            <pc:sldMk cId="3390820769" sldId="257"/>
            <ac:spMk id="201" creationId="{7A0C1A9A-6C53-995C-E855-E536D935FE65}"/>
          </ac:spMkLst>
        </pc:spChg>
        <pc:spChg chg="mod">
          <ac:chgData name="Ibrahim Badamasi" userId="550cc6fd-e2ec-448e-8c54-1766d068720a" providerId="ADAL" clId="{B0535473-4D88-4E07-93C7-2FF5DC309295}" dt="2025-11-07T17:26:19.982" v="4141" actId="165"/>
          <ac:spMkLst>
            <pc:docMk/>
            <pc:sldMk cId="3390820769" sldId="257"/>
            <ac:spMk id="202" creationId="{B79BFA82-C36E-2F36-1B73-156F3F75E6A6}"/>
          </ac:spMkLst>
        </pc:spChg>
        <pc:spChg chg="mod">
          <ac:chgData name="Ibrahim Badamasi" userId="550cc6fd-e2ec-448e-8c54-1766d068720a" providerId="ADAL" clId="{B0535473-4D88-4E07-93C7-2FF5DC309295}" dt="2025-11-07T17:30:54.923" v="4283" actId="207"/>
          <ac:spMkLst>
            <pc:docMk/>
            <pc:sldMk cId="3390820769" sldId="257"/>
            <ac:spMk id="208" creationId="{05AE0CA2-D813-922A-E080-9839A8546E92}"/>
          </ac:spMkLst>
        </pc:spChg>
        <pc:spChg chg="mod">
          <ac:chgData name="Ibrahim Badamasi" userId="550cc6fd-e2ec-448e-8c54-1766d068720a" providerId="ADAL" clId="{B0535473-4D88-4E07-93C7-2FF5DC309295}" dt="2025-11-07T17:30:47.823" v="4281" actId="1076"/>
          <ac:spMkLst>
            <pc:docMk/>
            <pc:sldMk cId="3390820769" sldId="257"/>
            <ac:spMk id="209" creationId="{7C733B6A-481F-FF69-D50D-971B8E6C95C3}"/>
          </ac:spMkLst>
        </pc:spChg>
        <pc:spChg chg="mod">
          <ac:chgData name="Ibrahim Badamasi" userId="550cc6fd-e2ec-448e-8c54-1766d068720a" providerId="ADAL" clId="{B0535473-4D88-4E07-93C7-2FF5DC309295}" dt="2025-11-07T17:31:33.527" v="4301" actId="14100"/>
          <ac:spMkLst>
            <pc:docMk/>
            <pc:sldMk cId="3390820769" sldId="257"/>
            <ac:spMk id="210" creationId="{A64A3F9F-CB1D-CA05-B683-BB0FC70DBB0B}"/>
          </ac:spMkLst>
        </pc:spChg>
        <pc:spChg chg="mod">
          <ac:chgData name="Ibrahim Badamasi" userId="550cc6fd-e2ec-448e-8c54-1766d068720a" providerId="ADAL" clId="{B0535473-4D88-4E07-93C7-2FF5DC309295}" dt="2025-11-07T17:30:35.821" v="4278" actId="14100"/>
          <ac:spMkLst>
            <pc:docMk/>
            <pc:sldMk cId="3390820769" sldId="257"/>
            <ac:spMk id="211" creationId="{2DAE7B99-4922-6485-EBBE-895CCDC61457}"/>
          </ac:spMkLst>
        </pc:spChg>
        <pc:spChg chg="mod topLvl">
          <ac:chgData name="Ibrahim Badamasi" userId="550cc6fd-e2ec-448e-8c54-1766d068720a" providerId="ADAL" clId="{B0535473-4D88-4E07-93C7-2FF5DC309295}" dt="2025-11-07T16:30:30.417" v="3645" actId="113"/>
          <ac:spMkLst>
            <pc:docMk/>
            <pc:sldMk cId="3390820769" sldId="257"/>
            <ac:spMk id="214" creationId="{098BAA96-BBF4-2541-C7AE-1F4FF3CAF73D}"/>
          </ac:spMkLst>
        </pc:spChg>
        <pc:spChg chg="mod">
          <ac:chgData name="Ibrahim Badamasi" userId="550cc6fd-e2ec-448e-8c54-1766d068720a" providerId="ADAL" clId="{B0535473-4D88-4E07-93C7-2FF5DC309295}" dt="2025-11-07T12:55:56.536" v="2839" actId="164"/>
          <ac:spMkLst>
            <pc:docMk/>
            <pc:sldMk cId="3390820769" sldId="257"/>
            <ac:spMk id="226" creationId="{F65578ED-DC3A-A1C5-47BC-6983CEA60A8A}"/>
          </ac:spMkLst>
        </pc:spChg>
        <pc:spChg chg="mod">
          <ac:chgData name="Ibrahim Badamasi" userId="550cc6fd-e2ec-448e-8c54-1766d068720a" providerId="ADAL" clId="{B0535473-4D88-4E07-93C7-2FF5DC309295}" dt="2025-11-07T12:55:18.774" v="2822" actId="164"/>
          <ac:spMkLst>
            <pc:docMk/>
            <pc:sldMk cId="3390820769" sldId="257"/>
            <ac:spMk id="227" creationId="{758A81D4-5F13-1CE6-0563-3293EABAD792}"/>
          </ac:spMkLst>
        </pc:spChg>
        <pc:spChg chg="mod">
          <ac:chgData name="Ibrahim Badamasi" userId="550cc6fd-e2ec-448e-8c54-1766d068720a" providerId="ADAL" clId="{B0535473-4D88-4E07-93C7-2FF5DC309295}" dt="2025-11-07T12:55:30.931" v="2825" actId="164"/>
          <ac:spMkLst>
            <pc:docMk/>
            <pc:sldMk cId="3390820769" sldId="257"/>
            <ac:spMk id="228" creationId="{CF159347-7D1B-B7B4-0E68-4F9A0E8EA209}"/>
          </ac:spMkLst>
        </pc:spChg>
        <pc:spChg chg="mod">
          <ac:chgData name="Ibrahim Badamasi" userId="550cc6fd-e2ec-448e-8c54-1766d068720a" providerId="ADAL" clId="{B0535473-4D88-4E07-93C7-2FF5DC309295}" dt="2025-11-07T17:21:25.701" v="4000" actId="164"/>
          <ac:spMkLst>
            <pc:docMk/>
            <pc:sldMk cId="3390820769" sldId="257"/>
            <ac:spMk id="238" creationId="{2F62A275-DC6A-AF85-A42D-1669E42735B0}"/>
          </ac:spMkLst>
        </pc:spChg>
        <pc:spChg chg="mod">
          <ac:chgData name="Ibrahim Badamasi" userId="550cc6fd-e2ec-448e-8c54-1766d068720a" providerId="ADAL" clId="{B0535473-4D88-4E07-93C7-2FF5DC309295}" dt="2025-11-07T17:21:25.701" v="4000" actId="164"/>
          <ac:spMkLst>
            <pc:docMk/>
            <pc:sldMk cId="3390820769" sldId="257"/>
            <ac:spMk id="239" creationId="{C0D1ACBE-BD5A-1944-6324-C274E35AD1B8}"/>
          </ac:spMkLst>
        </pc:spChg>
        <pc:spChg chg="mod">
          <ac:chgData name="Ibrahim Badamasi" userId="550cc6fd-e2ec-448e-8c54-1766d068720a" providerId="ADAL" clId="{B0535473-4D88-4E07-93C7-2FF5DC309295}" dt="2025-11-07T17:21:25.701" v="4000" actId="164"/>
          <ac:spMkLst>
            <pc:docMk/>
            <pc:sldMk cId="3390820769" sldId="257"/>
            <ac:spMk id="240" creationId="{975BF48A-BDB5-05E2-6121-C84F42DEA83B}"/>
          </ac:spMkLst>
        </pc:spChg>
        <pc:spChg chg="mod topLvl">
          <ac:chgData name="Ibrahim Badamasi" userId="550cc6fd-e2ec-448e-8c54-1766d068720a" providerId="ADAL" clId="{B0535473-4D88-4E07-93C7-2FF5DC309295}" dt="2025-11-07T19:08:29.945" v="4512" actId="14100"/>
          <ac:spMkLst>
            <pc:docMk/>
            <pc:sldMk cId="3390820769" sldId="257"/>
            <ac:spMk id="246" creationId="{1674202D-F74F-E1DB-190B-C61088527370}"/>
          </ac:spMkLst>
        </pc:spChg>
        <pc:spChg chg="mod">
          <ac:chgData name="Ibrahim Badamasi" userId="550cc6fd-e2ec-448e-8c54-1766d068720a" providerId="ADAL" clId="{B0535473-4D88-4E07-93C7-2FF5DC309295}" dt="2025-11-07T19:08:23.589" v="4511" actId="14100"/>
          <ac:spMkLst>
            <pc:docMk/>
            <pc:sldMk cId="3390820769" sldId="257"/>
            <ac:spMk id="249" creationId="{8E4CEEE3-3BC6-277C-EE39-75DF37527C8B}"/>
          </ac:spMkLst>
        </pc:spChg>
        <pc:spChg chg="mod">
          <ac:chgData name="Ibrahim Badamasi" userId="550cc6fd-e2ec-448e-8c54-1766d068720a" providerId="ADAL" clId="{B0535473-4D88-4E07-93C7-2FF5DC309295}" dt="2025-11-07T19:08:05.905" v="4475" actId="14100"/>
          <ac:spMkLst>
            <pc:docMk/>
            <pc:sldMk cId="3390820769" sldId="257"/>
            <ac:spMk id="250" creationId="{E07AC605-6432-7F83-F62D-FF8A8EE9BC4D}"/>
          </ac:spMkLst>
        </pc:spChg>
        <pc:spChg chg="mod">
          <ac:chgData name="Ibrahim Badamasi" userId="550cc6fd-e2ec-448e-8c54-1766d068720a" providerId="ADAL" clId="{B0535473-4D88-4E07-93C7-2FF5DC309295}" dt="2025-11-07T19:08:17.453" v="4510" actId="1038"/>
          <ac:spMkLst>
            <pc:docMk/>
            <pc:sldMk cId="3390820769" sldId="257"/>
            <ac:spMk id="251" creationId="{A81B6AEF-1F45-33AB-6C3E-36AEDA300EF5}"/>
          </ac:spMkLst>
        </pc:spChg>
        <pc:grpChg chg="add mod">
          <ac:chgData name="Ibrahim Badamasi" userId="550cc6fd-e2ec-448e-8c54-1766d068720a" providerId="ADAL" clId="{B0535473-4D88-4E07-93C7-2FF5DC309295}" dt="2025-11-07T12:56:37.043" v="2863" actId="164"/>
          <ac:grpSpMkLst>
            <pc:docMk/>
            <pc:sldMk cId="3390820769" sldId="257"/>
            <ac:grpSpMk id="3" creationId="{124DB4E8-EF11-86A1-645A-639F908873ED}"/>
          </ac:grpSpMkLst>
        </pc:grpChg>
        <pc:grpChg chg="add mod">
          <ac:chgData name="Ibrahim Badamasi" userId="550cc6fd-e2ec-448e-8c54-1766d068720a" providerId="ADAL" clId="{B0535473-4D88-4E07-93C7-2FF5DC309295}" dt="2025-11-07T12:56:37.043" v="2863" actId="164"/>
          <ac:grpSpMkLst>
            <pc:docMk/>
            <pc:sldMk cId="3390820769" sldId="257"/>
            <ac:grpSpMk id="4" creationId="{CCF56D4B-8A34-9FEB-D1EB-5C3ACFFD5251}"/>
          </ac:grpSpMkLst>
        </pc:grpChg>
        <pc:grpChg chg="add mod">
          <ac:chgData name="Ibrahim Badamasi" userId="550cc6fd-e2ec-448e-8c54-1766d068720a" providerId="ADAL" clId="{B0535473-4D88-4E07-93C7-2FF5DC309295}" dt="2025-11-07T12:56:37.043" v="2863" actId="164"/>
          <ac:grpSpMkLst>
            <pc:docMk/>
            <pc:sldMk cId="3390820769" sldId="257"/>
            <ac:grpSpMk id="5" creationId="{82EF4849-0F1F-8AFC-7F6B-FA20ADEB054B}"/>
          </ac:grpSpMkLst>
        </pc:grpChg>
        <pc:grpChg chg="add mod">
          <ac:chgData name="Ibrahim Badamasi" userId="550cc6fd-e2ec-448e-8c54-1766d068720a" providerId="ADAL" clId="{B0535473-4D88-4E07-93C7-2FF5DC309295}" dt="2025-11-07T16:10:40.652" v="3536" actId="1076"/>
          <ac:grpSpMkLst>
            <pc:docMk/>
            <pc:sldMk cId="3390820769" sldId="257"/>
            <ac:grpSpMk id="6" creationId="{58C53FB1-A7EF-52CB-D839-C4087026A296}"/>
          </ac:grpSpMkLst>
        </pc:grpChg>
        <pc:grpChg chg="add mod">
          <ac:chgData name="Ibrahim Badamasi" userId="550cc6fd-e2ec-448e-8c54-1766d068720a" providerId="ADAL" clId="{B0535473-4D88-4E07-93C7-2FF5DC309295}" dt="2025-11-07T13:55:08.186" v="3254" actId="164"/>
          <ac:grpSpMkLst>
            <pc:docMk/>
            <pc:sldMk cId="3390820769" sldId="257"/>
            <ac:grpSpMk id="10" creationId="{984F4379-796A-9565-A9A9-E5213F2A29B3}"/>
          </ac:grpSpMkLst>
        </pc:grpChg>
        <pc:grpChg chg="add mod">
          <ac:chgData name="Ibrahim Badamasi" userId="550cc6fd-e2ec-448e-8c54-1766d068720a" providerId="ADAL" clId="{B0535473-4D88-4E07-93C7-2FF5DC309295}" dt="2025-11-07T13:55:08.186" v="3254" actId="164"/>
          <ac:grpSpMkLst>
            <pc:docMk/>
            <pc:sldMk cId="3390820769" sldId="257"/>
            <ac:grpSpMk id="11" creationId="{0B538C34-BCDC-A844-5796-F43F242FF224}"/>
          </ac:grpSpMkLst>
        </pc:grpChg>
        <pc:grpChg chg="add mod">
          <ac:chgData name="Ibrahim Badamasi" userId="550cc6fd-e2ec-448e-8c54-1766d068720a" providerId="ADAL" clId="{B0535473-4D88-4E07-93C7-2FF5DC309295}" dt="2025-11-07T13:55:08.186" v="3254" actId="164"/>
          <ac:grpSpMkLst>
            <pc:docMk/>
            <pc:sldMk cId="3390820769" sldId="257"/>
            <ac:grpSpMk id="12" creationId="{CB8DA6EE-D21B-6AFC-2923-5977B778A345}"/>
          </ac:grpSpMkLst>
        </pc:grpChg>
        <pc:grpChg chg="add mod">
          <ac:chgData name="Ibrahim Badamasi" userId="550cc6fd-e2ec-448e-8c54-1766d068720a" providerId="ADAL" clId="{B0535473-4D88-4E07-93C7-2FF5DC309295}" dt="2025-11-07T13:55:08.186" v="3254" actId="164"/>
          <ac:grpSpMkLst>
            <pc:docMk/>
            <pc:sldMk cId="3390820769" sldId="257"/>
            <ac:grpSpMk id="13" creationId="{0C20F04A-D17F-2F6B-AF8E-6DE37BE8CB53}"/>
          </ac:grpSpMkLst>
        </pc:grpChg>
        <pc:grpChg chg="add mod">
          <ac:chgData name="Ibrahim Badamasi" userId="550cc6fd-e2ec-448e-8c54-1766d068720a" providerId="ADAL" clId="{B0535473-4D88-4E07-93C7-2FF5DC309295}" dt="2025-11-07T19:14:12.051" v="4681" actId="1076"/>
          <ac:grpSpMkLst>
            <pc:docMk/>
            <pc:sldMk cId="3390820769" sldId="257"/>
            <ac:grpSpMk id="14" creationId="{948607CA-1328-3A2C-E982-0A99E5E79B81}"/>
          </ac:grpSpMkLst>
        </pc:grpChg>
        <pc:grpChg chg="add mod ord">
          <ac:chgData name="Ibrahim Badamasi" userId="550cc6fd-e2ec-448e-8c54-1766d068720a" providerId="ADAL" clId="{B0535473-4D88-4E07-93C7-2FF5DC309295}" dt="2025-11-07T17:24:03.673" v="4075" actId="164"/>
          <ac:grpSpMkLst>
            <pc:docMk/>
            <pc:sldMk cId="3390820769" sldId="257"/>
            <ac:grpSpMk id="37" creationId="{B8AF0AFA-6058-8D09-31E3-92964D18670E}"/>
          </ac:grpSpMkLst>
        </pc:grpChg>
        <pc:grpChg chg="add mod ord topLvl">
          <ac:chgData name="Ibrahim Badamasi" userId="550cc6fd-e2ec-448e-8c54-1766d068720a" providerId="ADAL" clId="{B0535473-4D88-4E07-93C7-2FF5DC309295}" dt="2025-11-07T17:21:31.311" v="4001" actId="164"/>
          <ac:grpSpMkLst>
            <pc:docMk/>
            <pc:sldMk cId="3390820769" sldId="257"/>
            <ac:grpSpMk id="39" creationId="{4F701245-F006-6C26-ACC2-BD0B2C39FE39}"/>
          </ac:grpSpMkLst>
        </pc:grpChg>
        <pc:grpChg chg="mod">
          <ac:chgData name="Ibrahim Badamasi" userId="550cc6fd-e2ec-448e-8c54-1766d068720a" providerId="ADAL" clId="{B0535473-4D88-4E07-93C7-2FF5DC309295}" dt="2025-11-07T13:55:52.164" v="3264" actId="1035"/>
          <ac:grpSpMkLst>
            <pc:docMk/>
            <pc:sldMk cId="3390820769" sldId="257"/>
            <ac:grpSpMk id="43" creationId="{3A49D7A9-6A89-5D38-291D-0ADE295DEE79}"/>
          </ac:grpSpMkLst>
        </pc:grpChg>
        <pc:grpChg chg="mod">
          <ac:chgData name="Ibrahim Badamasi" userId="550cc6fd-e2ec-448e-8c54-1766d068720a" providerId="ADAL" clId="{B0535473-4D88-4E07-93C7-2FF5DC309295}" dt="2025-11-07T13:06:56.885" v="2917" actId="1076"/>
          <ac:grpSpMkLst>
            <pc:docMk/>
            <pc:sldMk cId="3390820769" sldId="257"/>
            <ac:grpSpMk id="44" creationId="{08F5B068-274C-1E58-757F-05EBA1462EAF}"/>
          </ac:grpSpMkLst>
        </pc:grpChg>
        <pc:grpChg chg="mod">
          <ac:chgData name="Ibrahim Badamasi" userId="550cc6fd-e2ec-448e-8c54-1766d068720a" providerId="ADAL" clId="{B0535473-4D88-4E07-93C7-2FF5DC309295}" dt="2025-11-07T16:10:49.713" v="3538" actId="1076"/>
          <ac:grpSpMkLst>
            <pc:docMk/>
            <pc:sldMk cId="3390820769" sldId="257"/>
            <ac:grpSpMk id="51" creationId="{71F07269-6EA4-B70C-8986-CC5546B5DAB6}"/>
          </ac:grpSpMkLst>
        </pc:grpChg>
        <pc:grpChg chg="mod">
          <ac:chgData name="Ibrahim Badamasi" userId="550cc6fd-e2ec-448e-8c54-1766d068720a" providerId="ADAL" clId="{B0535473-4D88-4E07-93C7-2FF5DC309295}" dt="2025-11-07T12:57:43.078" v="2892" actId="14100"/>
          <ac:grpSpMkLst>
            <pc:docMk/>
            <pc:sldMk cId="3390820769" sldId="257"/>
            <ac:grpSpMk id="61" creationId="{08C5CC7D-B0E6-655E-2CD4-A74370670DE9}"/>
          </ac:grpSpMkLst>
        </pc:grpChg>
        <pc:grpChg chg="add mod">
          <ac:chgData name="Ibrahim Badamasi" userId="550cc6fd-e2ec-448e-8c54-1766d068720a" providerId="ADAL" clId="{B0535473-4D88-4E07-93C7-2FF5DC309295}" dt="2025-11-07T17:21:38.765" v="4048" actId="1035"/>
          <ac:grpSpMkLst>
            <pc:docMk/>
            <pc:sldMk cId="3390820769" sldId="257"/>
            <ac:grpSpMk id="62" creationId="{F1527B92-DC4D-9D8F-6544-0C14D6059603}"/>
          </ac:grpSpMkLst>
        </pc:grpChg>
        <pc:grpChg chg="mod">
          <ac:chgData name="Ibrahim Badamasi" userId="550cc6fd-e2ec-448e-8c54-1766d068720a" providerId="ADAL" clId="{B0535473-4D88-4E07-93C7-2FF5DC309295}" dt="2025-11-07T13:51:47.371" v="3163" actId="164"/>
          <ac:grpSpMkLst>
            <pc:docMk/>
            <pc:sldMk cId="3390820769" sldId="257"/>
            <ac:grpSpMk id="64" creationId="{2AA14F95-CD8F-18F3-D5C7-A485D80D4325}"/>
          </ac:grpSpMkLst>
        </pc:grpChg>
        <pc:grpChg chg="add mod">
          <ac:chgData name="Ibrahim Badamasi" userId="550cc6fd-e2ec-448e-8c54-1766d068720a" providerId="ADAL" clId="{B0535473-4D88-4E07-93C7-2FF5DC309295}" dt="2025-11-07T17:24:03.673" v="4075" actId="164"/>
          <ac:grpSpMkLst>
            <pc:docMk/>
            <pc:sldMk cId="3390820769" sldId="257"/>
            <ac:grpSpMk id="69" creationId="{3B7FA317-AB41-76A0-A9DE-E785E349CED4}"/>
          </ac:grpSpMkLst>
        </pc:grpChg>
        <pc:grpChg chg="mod">
          <ac:chgData name="Ibrahim Badamasi" userId="550cc6fd-e2ec-448e-8c54-1766d068720a" providerId="ADAL" clId="{B0535473-4D88-4E07-93C7-2FF5DC309295}" dt="2025-11-07T13:52:02.389" v="3167" actId="164"/>
          <ac:grpSpMkLst>
            <pc:docMk/>
            <pc:sldMk cId="3390820769" sldId="257"/>
            <ac:grpSpMk id="87" creationId="{8F6246DE-8070-7C7E-D5E0-BD9ECEE10F8B}"/>
          </ac:grpSpMkLst>
        </pc:grpChg>
        <pc:grpChg chg="mod">
          <ac:chgData name="Ibrahim Badamasi" userId="550cc6fd-e2ec-448e-8c54-1766d068720a" providerId="ADAL" clId="{B0535473-4D88-4E07-93C7-2FF5DC309295}" dt="2025-11-07T13:52:23.548" v="3171" actId="164"/>
          <ac:grpSpMkLst>
            <pc:docMk/>
            <pc:sldMk cId="3390820769" sldId="257"/>
            <ac:grpSpMk id="93" creationId="{511363F5-F609-346B-99A6-965F76A044FE}"/>
          </ac:grpSpMkLst>
        </pc:grpChg>
        <pc:grpChg chg="add mod">
          <ac:chgData name="Ibrahim Badamasi" userId="550cc6fd-e2ec-448e-8c54-1766d068720a" providerId="ADAL" clId="{B0535473-4D88-4E07-93C7-2FF5DC309295}" dt="2025-11-07T17:31:47.063" v="4319" actId="164"/>
          <ac:grpSpMkLst>
            <pc:docMk/>
            <pc:sldMk cId="3390820769" sldId="257"/>
            <ac:grpSpMk id="115" creationId="{7B4F0A19-6FF2-1809-5E07-44DA73F06336}"/>
          </ac:grpSpMkLst>
        </pc:grpChg>
        <pc:grpChg chg="mod">
          <ac:chgData name="Ibrahim Badamasi" userId="550cc6fd-e2ec-448e-8c54-1766d068720a" providerId="ADAL" clId="{B0535473-4D88-4E07-93C7-2FF5DC309295}" dt="2025-11-07T16:14:54.040" v="3579" actId="14100"/>
          <ac:grpSpMkLst>
            <pc:docMk/>
            <pc:sldMk cId="3390820769" sldId="257"/>
            <ac:grpSpMk id="118" creationId="{023E8830-30DF-9596-300B-DBFC5F75EDCD}"/>
          </ac:grpSpMkLst>
        </pc:grpChg>
        <pc:grpChg chg="add mod">
          <ac:chgData name="Ibrahim Badamasi" userId="550cc6fd-e2ec-448e-8c54-1766d068720a" providerId="ADAL" clId="{B0535473-4D88-4E07-93C7-2FF5DC309295}" dt="2025-11-07T19:07:56.190" v="4474" actId="1038"/>
          <ac:grpSpMkLst>
            <pc:docMk/>
            <pc:sldMk cId="3390820769" sldId="257"/>
            <ac:grpSpMk id="127" creationId="{D89113CD-0B0B-E665-B005-E6FA4D5BB76F}"/>
          </ac:grpSpMkLst>
        </pc:grpChg>
        <pc:grpChg chg="mod">
          <ac:chgData name="Ibrahim Badamasi" userId="550cc6fd-e2ec-448e-8c54-1766d068720a" providerId="ADAL" clId="{B0535473-4D88-4E07-93C7-2FF5DC309295}" dt="2025-11-07T17:15:15.629" v="3815" actId="1076"/>
          <ac:grpSpMkLst>
            <pc:docMk/>
            <pc:sldMk cId="3390820769" sldId="257"/>
            <ac:grpSpMk id="157" creationId="{63EC909C-F629-F5FE-FE9C-9FEBB924F2AD}"/>
          </ac:grpSpMkLst>
        </pc:grpChg>
        <pc:grpChg chg="mod">
          <ac:chgData name="Ibrahim Badamasi" userId="550cc6fd-e2ec-448e-8c54-1766d068720a" providerId="ADAL" clId="{B0535473-4D88-4E07-93C7-2FF5DC309295}" dt="2025-11-07T16:58:45.614" v="3761" actId="1035"/>
          <ac:grpSpMkLst>
            <pc:docMk/>
            <pc:sldMk cId="3390820769" sldId="257"/>
            <ac:grpSpMk id="169" creationId="{97C5FE9B-62CE-755D-E467-030D647752BC}"/>
          </ac:grpSpMkLst>
        </pc:grpChg>
        <pc:grpChg chg="mod">
          <ac:chgData name="Ibrahim Badamasi" userId="550cc6fd-e2ec-448e-8c54-1766d068720a" providerId="ADAL" clId="{B0535473-4D88-4E07-93C7-2FF5DC309295}" dt="2025-11-07T16:59:04.200" v="3799" actId="1037"/>
          <ac:grpSpMkLst>
            <pc:docMk/>
            <pc:sldMk cId="3390820769" sldId="257"/>
            <ac:grpSpMk id="171" creationId="{B09FFE47-EE60-07B3-82B3-2472F659D73E}"/>
          </ac:grpSpMkLst>
        </pc:grpChg>
        <pc:grpChg chg="mod">
          <ac:chgData name="Ibrahim Badamasi" userId="550cc6fd-e2ec-448e-8c54-1766d068720a" providerId="ADAL" clId="{B0535473-4D88-4E07-93C7-2FF5DC309295}" dt="2025-11-07T16:32:15.004" v="3671" actId="1035"/>
          <ac:grpSpMkLst>
            <pc:docMk/>
            <pc:sldMk cId="3390820769" sldId="257"/>
            <ac:grpSpMk id="176" creationId="{97258093-BBF9-DFC7-F1F9-8F5D29D679BC}"/>
          </ac:grpSpMkLst>
        </pc:grpChg>
        <pc:grpChg chg="mod">
          <ac:chgData name="Ibrahim Badamasi" userId="550cc6fd-e2ec-448e-8c54-1766d068720a" providerId="ADAL" clId="{B0535473-4D88-4E07-93C7-2FF5DC309295}" dt="2025-11-07T16:58:37.168" v="3708" actId="1035"/>
          <ac:grpSpMkLst>
            <pc:docMk/>
            <pc:sldMk cId="3390820769" sldId="257"/>
            <ac:grpSpMk id="192" creationId="{20E4D9F4-7127-8E1B-6A34-692ADC894755}"/>
          </ac:grpSpMkLst>
        </pc:grpChg>
        <pc:grpChg chg="mod ord">
          <ac:chgData name="Ibrahim Badamasi" userId="550cc6fd-e2ec-448e-8c54-1766d068720a" providerId="ADAL" clId="{B0535473-4D88-4E07-93C7-2FF5DC309295}" dt="2025-11-07T17:26:43.109" v="4164" actId="1037"/>
          <ac:grpSpMkLst>
            <pc:docMk/>
            <pc:sldMk cId="3390820769" sldId="257"/>
            <ac:grpSpMk id="193" creationId="{85AD304A-F1C7-B300-6698-225B8D530096}"/>
          </ac:grpSpMkLst>
        </pc:grpChg>
        <pc:grpChg chg="mod ord">
          <ac:chgData name="Ibrahim Badamasi" userId="550cc6fd-e2ec-448e-8c54-1766d068720a" providerId="ADAL" clId="{B0535473-4D88-4E07-93C7-2FF5DC309295}" dt="2025-11-07T17:27:47.030" v="4176" actId="1076"/>
          <ac:grpSpMkLst>
            <pc:docMk/>
            <pc:sldMk cId="3390820769" sldId="257"/>
            <ac:grpSpMk id="198" creationId="{04AA4C1D-BBE0-CA71-9560-079F1074BDCD}"/>
          </ac:grpSpMkLst>
        </pc:grpChg>
        <pc:grpChg chg="mod ord topLvl">
          <ac:chgData name="Ibrahim Badamasi" userId="550cc6fd-e2ec-448e-8c54-1766d068720a" providerId="ADAL" clId="{B0535473-4D88-4E07-93C7-2FF5DC309295}" dt="2025-11-07T17:31:47.063" v="4319" actId="164"/>
          <ac:grpSpMkLst>
            <pc:docMk/>
            <pc:sldMk cId="3390820769" sldId="257"/>
            <ac:grpSpMk id="207" creationId="{5B48CF43-2AA9-6270-2DD7-DAC16E09E476}"/>
          </ac:grpSpMkLst>
        </pc:grpChg>
        <pc:grpChg chg="mod">
          <ac:chgData name="Ibrahim Badamasi" userId="550cc6fd-e2ec-448e-8c54-1766d068720a" providerId="ADAL" clId="{B0535473-4D88-4E07-93C7-2FF5DC309295}" dt="2025-11-07T16:30:00.471" v="3624" actId="1076"/>
          <ac:grpSpMkLst>
            <pc:docMk/>
            <pc:sldMk cId="3390820769" sldId="257"/>
            <ac:grpSpMk id="213" creationId="{F6415648-C08E-250D-D42E-F73FD527C5DC}"/>
          </ac:grpSpMkLst>
        </pc:grpChg>
        <pc:grpChg chg="mod topLvl">
          <ac:chgData name="Ibrahim Badamasi" userId="550cc6fd-e2ec-448e-8c54-1766d068720a" providerId="ADAL" clId="{B0535473-4D88-4E07-93C7-2FF5DC309295}" dt="2025-11-07T19:06:40.173" v="4432" actId="165"/>
          <ac:grpSpMkLst>
            <pc:docMk/>
            <pc:sldMk cId="3390820769" sldId="257"/>
            <ac:grpSpMk id="242" creationId="{ECA17684-80AA-4806-17E5-71D7CF7EBB57}"/>
          </ac:grpSpMkLst>
        </pc:grpChg>
        <pc:grpChg chg="mod topLvl">
          <ac:chgData name="Ibrahim Badamasi" userId="550cc6fd-e2ec-448e-8c54-1766d068720a" providerId="ADAL" clId="{B0535473-4D88-4E07-93C7-2FF5DC309295}" dt="2025-11-07T19:06:54.496" v="4435" actId="165"/>
          <ac:grpSpMkLst>
            <pc:docMk/>
            <pc:sldMk cId="3390820769" sldId="257"/>
            <ac:grpSpMk id="244" creationId="{7B682AA5-ED8A-E2C1-54C7-EC828ACAF788}"/>
          </ac:grpSpMkLst>
        </pc:grpChg>
        <pc:graphicFrameChg chg="mod">
          <ac:chgData name="Ibrahim Badamasi" userId="550cc6fd-e2ec-448e-8c54-1766d068720a" providerId="ADAL" clId="{B0535473-4D88-4E07-93C7-2FF5DC309295}" dt="2025-11-10T08:37:41.258" v="4692"/>
          <ac:graphicFrameMkLst>
            <pc:docMk/>
            <pc:sldMk cId="3390820769" sldId="257"/>
            <ac:graphicFrameMk id="41" creationId="{3BE3F0C1-4A9E-F4F6-8424-B75850EF1BEE}"/>
          </ac:graphicFrameMkLst>
        </pc:graphicFrameChg>
        <pc:graphicFrameChg chg="add mod">
          <ac:chgData name="Ibrahim Badamasi" userId="550cc6fd-e2ec-448e-8c54-1766d068720a" providerId="ADAL" clId="{B0535473-4D88-4E07-93C7-2FF5DC309295}" dt="2025-11-10T08:34:39.152" v="4682"/>
          <ac:graphicFrameMkLst>
            <pc:docMk/>
            <pc:sldMk cId="3390820769" sldId="257"/>
            <ac:graphicFrameMk id="113" creationId="{C0529B91-8C9E-C643-D248-6EB0172BE065}"/>
          </ac:graphicFrameMkLst>
        </pc:graphicFrameChg>
        <pc:graphicFrameChg chg="mod">
          <ac:chgData name="Ibrahim Badamasi" userId="550cc6fd-e2ec-448e-8c54-1766d068720a" providerId="ADAL" clId="{B0535473-4D88-4E07-93C7-2FF5DC309295}" dt="2025-11-10T08:38:45.182" v="4698"/>
          <ac:graphicFrameMkLst>
            <pc:docMk/>
            <pc:sldMk cId="3390820769" sldId="257"/>
            <ac:graphicFrameMk id="117" creationId="{56B81D0C-2A3E-24AC-DBA3-02FBEE875817}"/>
          </ac:graphicFrameMkLst>
        </pc:graphicFrameChg>
        <pc:graphicFrameChg chg="mod">
          <ac:chgData name="Ibrahim Badamasi" userId="550cc6fd-e2ec-448e-8c54-1766d068720a" providerId="ADAL" clId="{B0535473-4D88-4E07-93C7-2FF5DC309295}" dt="2025-11-10T08:36:20.048" v="4683"/>
          <ac:graphicFrameMkLst>
            <pc:docMk/>
            <pc:sldMk cId="3390820769" sldId="257"/>
            <ac:graphicFrameMk id="155" creationId="{C81AA301-F7FB-36EC-5914-947660CEC7D1}"/>
          </ac:graphicFrameMkLst>
        </pc:graphicFrameChg>
        <pc:graphicFrameChg chg="mod">
          <ac:chgData name="Ibrahim Badamasi" userId="550cc6fd-e2ec-448e-8c54-1766d068720a" providerId="ADAL" clId="{B0535473-4D88-4E07-93C7-2FF5DC309295}" dt="2025-11-10T08:38:52.599" v="4699"/>
          <ac:graphicFrameMkLst>
            <pc:docMk/>
            <pc:sldMk cId="3390820769" sldId="257"/>
            <ac:graphicFrameMk id="212" creationId="{BEDF8B0B-E09B-9C3D-E758-7F55776BAD7F}"/>
          </ac:graphicFrameMkLst>
        </pc:graphicFrameChg>
        <pc:picChg chg="mod">
          <ac:chgData name="Ibrahim Badamasi" userId="550cc6fd-e2ec-448e-8c54-1766d068720a" providerId="ADAL" clId="{B0535473-4D88-4E07-93C7-2FF5DC309295}" dt="2025-11-07T12:47:57.416" v="2771" actId="2085"/>
          <ac:picMkLst>
            <pc:docMk/>
            <pc:sldMk cId="3390820769" sldId="257"/>
            <ac:picMk id="25" creationId="{5AE80E9D-89DD-C900-02F9-1DE7A5C77886}"/>
          </ac:picMkLst>
        </pc:picChg>
        <pc:picChg chg="mod">
          <ac:chgData name="Ibrahim Badamasi" userId="550cc6fd-e2ec-448e-8c54-1766d068720a" providerId="ADAL" clId="{B0535473-4D88-4E07-93C7-2FF5DC309295}" dt="2025-11-07T12:49:38.468" v="2777" actId="208"/>
          <ac:picMkLst>
            <pc:docMk/>
            <pc:sldMk cId="3390820769" sldId="257"/>
            <ac:picMk id="27" creationId="{11E75F21-3829-46F5-8E94-51CD220BF7A0}"/>
          </ac:picMkLst>
        </pc:picChg>
        <pc:picChg chg="add mod modCrop">
          <ac:chgData name="Ibrahim Badamasi" userId="550cc6fd-e2ec-448e-8c54-1766d068720a" providerId="ADAL" clId="{B0535473-4D88-4E07-93C7-2FF5DC309295}" dt="2025-11-07T17:24:03.673" v="4075" actId="164"/>
          <ac:picMkLst>
            <pc:docMk/>
            <pc:sldMk cId="3390820769" sldId="257"/>
            <ac:picMk id="36" creationId="{6D99117F-C6AD-4936-3B8D-ECDE44CEA4D9}"/>
          </ac:picMkLst>
        </pc:picChg>
        <pc:picChg chg="mod">
          <ac:chgData name="Ibrahim Badamasi" userId="550cc6fd-e2ec-448e-8c54-1766d068720a" providerId="ADAL" clId="{B0535473-4D88-4E07-93C7-2FF5DC309295}" dt="2025-11-07T16:11:27.401" v="3543" actId="208"/>
          <ac:picMkLst>
            <pc:docMk/>
            <pc:sldMk cId="3390820769" sldId="257"/>
            <ac:picMk id="46" creationId="{E953080A-5F03-BFE7-6F58-F4835F6DF576}"/>
          </ac:picMkLst>
        </pc:picChg>
        <pc:picChg chg="mod">
          <ac:chgData name="Ibrahim Badamasi" userId="550cc6fd-e2ec-448e-8c54-1766d068720a" providerId="ADAL" clId="{B0535473-4D88-4E07-93C7-2FF5DC309295}" dt="2025-11-10T08:37:21.562" v="4688" actId="208"/>
          <ac:picMkLst>
            <pc:docMk/>
            <pc:sldMk cId="3390820769" sldId="257"/>
            <ac:picMk id="60" creationId="{B5AAE12F-0671-6A95-D2BC-82DFC7C467F6}"/>
          </ac:picMkLst>
        </pc:picChg>
        <pc:picChg chg="add mod modCrop">
          <ac:chgData name="Ibrahim Badamasi" userId="550cc6fd-e2ec-448e-8c54-1766d068720a" providerId="ADAL" clId="{B0535473-4D88-4E07-93C7-2FF5DC309295}" dt="2025-11-07T18:40:54.321" v="4409" actId="164"/>
          <ac:picMkLst>
            <pc:docMk/>
            <pc:sldMk cId="3390820769" sldId="257"/>
            <ac:picMk id="121" creationId="{605D103E-4B07-92E5-6CD6-DA9D2FADC2E2}"/>
          </ac:picMkLst>
        </pc:picChg>
        <pc:picChg chg="mod">
          <ac:chgData name="Ibrahim Badamasi" userId="550cc6fd-e2ec-448e-8c54-1766d068720a" providerId="ADAL" clId="{B0535473-4D88-4E07-93C7-2FF5DC309295}" dt="2025-11-07T16:32:03.775" v="3658" actId="2085"/>
          <ac:picMkLst>
            <pc:docMk/>
            <pc:sldMk cId="3390820769" sldId="257"/>
            <ac:picMk id="126" creationId="{278B73AC-7D56-9526-CD87-9B2AB6D95D35}"/>
          </ac:picMkLst>
        </pc:picChg>
        <pc:picChg chg="mod">
          <ac:chgData name="Ibrahim Badamasi" userId="550cc6fd-e2ec-448e-8c54-1766d068720a" providerId="ADAL" clId="{B0535473-4D88-4E07-93C7-2FF5DC309295}" dt="2025-11-07T16:32:00.476" v="3657" actId="2085"/>
          <ac:picMkLst>
            <pc:docMk/>
            <pc:sldMk cId="3390820769" sldId="257"/>
            <ac:picMk id="131" creationId="{E59F7AFF-E2A6-DB2E-6A66-8856F780C99A}"/>
          </ac:picMkLst>
        </pc:picChg>
        <pc:picChg chg="mod">
          <ac:chgData name="Ibrahim Badamasi" userId="550cc6fd-e2ec-448e-8c54-1766d068720a" providerId="ADAL" clId="{B0535473-4D88-4E07-93C7-2FF5DC309295}" dt="2025-11-10T11:04:38.745" v="4721" actId="207"/>
          <ac:picMkLst>
            <pc:docMk/>
            <pc:sldMk cId="3390820769" sldId="257"/>
            <ac:picMk id="140" creationId="{F8B7116B-3A23-7030-1EE4-E018CBC8C06F}"/>
          </ac:picMkLst>
        </pc:picChg>
        <pc:picChg chg="mod">
          <ac:chgData name="Ibrahim Badamasi" userId="550cc6fd-e2ec-448e-8c54-1766d068720a" providerId="ADAL" clId="{B0535473-4D88-4E07-93C7-2FF5DC309295}" dt="2025-11-07T16:33:10.498" v="3678" actId="207"/>
          <ac:picMkLst>
            <pc:docMk/>
            <pc:sldMk cId="3390820769" sldId="257"/>
            <ac:picMk id="146" creationId="{CD051383-224D-C969-CCDC-0597C224F41D}"/>
          </ac:picMkLst>
        </pc:picChg>
        <pc:picChg chg="mod">
          <ac:chgData name="Ibrahim Badamasi" userId="550cc6fd-e2ec-448e-8c54-1766d068720a" providerId="ADAL" clId="{B0535473-4D88-4E07-93C7-2FF5DC309295}" dt="2025-11-07T13:52:02.389" v="3167" actId="164"/>
          <ac:picMkLst>
            <pc:docMk/>
            <pc:sldMk cId="3390820769" sldId="257"/>
            <ac:picMk id="159" creationId="{EF65E0CE-DD2A-C365-766A-B7AAFDC40161}"/>
          </ac:picMkLst>
        </pc:picChg>
        <pc:picChg chg="mod">
          <ac:chgData name="Ibrahim Badamasi" userId="550cc6fd-e2ec-448e-8c54-1766d068720a" providerId="ADAL" clId="{B0535473-4D88-4E07-93C7-2FF5DC309295}" dt="2025-11-07T13:51:47.371" v="3163" actId="164"/>
          <ac:picMkLst>
            <pc:docMk/>
            <pc:sldMk cId="3390820769" sldId="257"/>
            <ac:picMk id="161" creationId="{B3681AFA-BE87-136F-0818-6BC0599BCA56}"/>
          </ac:picMkLst>
        </pc:picChg>
        <pc:picChg chg="mod">
          <ac:chgData name="Ibrahim Badamasi" userId="550cc6fd-e2ec-448e-8c54-1766d068720a" providerId="ADAL" clId="{B0535473-4D88-4E07-93C7-2FF5DC309295}" dt="2025-11-07T13:52:23.548" v="3171" actId="164"/>
          <ac:picMkLst>
            <pc:docMk/>
            <pc:sldMk cId="3390820769" sldId="257"/>
            <ac:picMk id="163" creationId="{398B4FB1-08D9-1BAC-8D9E-5EA5A61703A8}"/>
          </ac:picMkLst>
        </pc:picChg>
        <pc:picChg chg="mod">
          <ac:chgData name="Ibrahim Badamasi" userId="550cc6fd-e2ec-448e-8c54-1766d068720a" providerId="ADAL" clId="{B0535473-4D88-4E07-93C7-2FF5DC309295}" dt="2025-11-07T16:58:25.237" v="3695" actId="1035"/>
          <ac:picMkLst>
            <pc:docMk/>
            <pc:sldMk cId="3390820769" sldId="257"/>
            <ac:picMk id="165" creationId="{EFD96C2B-6D32-9591-529A-180BF0BBE2AF}"/>
          </ac:picMkLst>
        </pc:picChg>
        <pc:picChg chg="mod topLvl">
          <ac:chgData name="Ibrahim Badamasi" userId="550cc6fd-e2ec-448e-8c54-1766d068720a" providerId="ADAL" clId="{B0535473-4D88-4E07-93C7-2FF5DC309295}" dt="2025-11-07T17:31:47.063" v="4319" actId="164"/>
          <ac:picMkLst>
            <pc:docMk/>
            <pc:sldMk cId="3390820769" sldId="257"/>
            <ac:picMk id="204" creationId="{61D6D8CF-FC6E-F2B4-DA20-850D74E792E4}"/>
          </ac:picMkLst>
        </pc:picChg>
        <pc:picChg chg="mod">
          <ac:chgData name="Ibrahim Badamasi" userId="550cc6fd-e2ec-448e-8c54-1766d068720a" providerId="ADAL" clId="{B0535473-4D88-4E07-93C7-2FF5DC309295}" dt="2025-11-07T12:55:56.536" v="2839" actId="164"/>
          <ac:picMkLst>
            <pc:docMk/>
            <pc:sldMk cId="3390820769" sldId="257"/>
            <ac:picMk id="230" creationId="{6F8C92D8-5D92-7F26-CE49-7BE7888877DA}"/>
          </ac:picMkLst>
        </pc:picChg>
        <pc:picChg chg="mod">
          <ac:chgData name="Ibrahim Badamasi" userId="550cc6fd-e2ec-448e-8c54-1766d068720a" providerId="ADAL" clId="{B0535473-4D88-4E07-93C7-2FF5DC309295}" dt="2025-11-07T12:55:18.774" v="2822" actId="164"/>
          <ac:picMkLst>
            <pc:docMk/>
            <pc:sldMk cId="3390820769" sldId="257"/>
            <ac:picMk id="232" creationId="{B8CFF8C2-3A63-E5AE-5A64-91B8948E76F7}"/>
          </ac:picMkLst>
        </pc:picChg>
        <pc:picChg chg="mod">
          <ac:chgData name="Ibrahim Badamasi" userId="550cc6fd-e2ec-448e-8c54-1766d068720a" providerId="ADAL" clId="{B0535473-4D88-4E07-93C7-2FF5DC309295}" dt="2025-11-07T12:55:30.931" v="2825" actId="164"/>
          <ac:picMkLst>
            <pc:docMk/>
            <pc:sldMk cId="3390820769" sldId="257"/>
            <ac:picMk id="234" creationId="{B9349978-7443-830E-DCB5-447CE30ABBAD}"/>
          </ac:picMkLst>
        </pc:picChg>
        <pc:picChg chg="mod">
          <ac:chgData name="Ibrahim Badamasi" userId="550cc6fd-e2ec-448e-8c54-1766d068720a" providerId="ADAL" clId="{B0535473-4D88-4E07-93C7-2FF5DC309295}" dt="2025-11-07T17:21:25.701" v="4000" actId="164"/>
          <ac:picMkLst>
            <pc:docMk/>
            <pc:sldMk cId="3390820769" sldId="257"/>
            <ac:picMk id="235" creationId="{C7F7FA31-2950-A400-DA6F-92A004B13794}"/>
          </ac:picMkLst>
        </pc:picChg>
        <pc:picChg chg="mod">
          <ac:chgData name="Ibrahim Badamasi" userId="550cc6fd-e2ec-448e-8c54-1766d068720a" providerId="ADAL" clId="{B0535473-4D88-4E07-93C7-2FF5DC309295}" dt="2025-11-07T17:21:25.701" v="4000" actId="164"/>
          <ac:picMkLst>
            <pc:docMk/>
            <pc:sldMk cId="3390820769" sldId="257"/>
            <ac:picMk id="236" creationId="{BA7903D5-D7A8-F8E0-621A-85FC3D1301FA}"/>
          </ac:picMkLst>
        </pc:picChg>
        <pc:picChg chg="mod">
          <ac:chgData name="Ibrahim Badamasi" userId="550cc6fd-e2ec-448e-8c54-1766d068720a" providerId="ADAL" clId="{B0535473-4D88-4E07-93C7-2FF5DC309295}" dt="2025-11-07T17:21:25.701" v="4000" actId="164"/>
          <ac:picMkLst>
            <pc:docMk/>
            <pc:sldMk cId="3390820769" sldId="257"/>
            <ac:picMk id="237" creationId="{59858755-B3F4-C64A-2855-6442E23D945C}"/>
          </ac:picMkLst>
        </pc:picChg>
        <pc:picChg chg="mod ord topLvl">
          <ac:chgData name="Ibrahim Badamasi" userId="550cc6fd-e2ec-448e-8c54-1766d068720a" providerId="ADAL" clId="{B0535473-4D88-4E07-93C7-2FF5DC309295}" dt="2025-11-07T19:13:56.534" v="4678" actId="164"/>
          <ac:picMkLst>
            <pc:docMk/>
            <pc:sldMk cId="3390820769" sldId="257"/>
            <ac:picMk id="247" creationId="{02C605D2-F5B9-7656-6BCD-26F5165F222B}"/>
          </ac:picMkLst>
        </pc:picChg>
        <pc:picChg chg="mod topLvl">
          <ac:chgData name="Ibrahim Badamasi" userId="550cc6fd-e2ec-448e-8c54-1766d068720a" providerId="ADAL" clId="{B0535473-4D88-4E07-93C7-2FF5DC309295}" dt="2025-11-07T19:07:48.378" v="4462" actId="1037"/>
          <ac:picMkLst>
            <pc:docMk/>
            <pc:sldMk cId="3390820769" sldId="257"/>
            <ac:picMk id="248" creationId="{D4B77640-52CE-9EDA-453D-592B31C92D90}"/>
          </ac:picMkLst>
        </pc:picChg>
        <pc:picChg chg="mod">
          <ac:chgData name="Ibrahim Badamasi" userId="550cc6fd-e2ec-448e-8c54-1766d068720a" providerId="ADAL" clId="{B0535473-4D88-4E07-93C7-2FF5DC309295}" dt="2025-11-07T19:06:40.173" v="4432" actId="165"/>
          <ac:picMkLst>
            <pc:docMk/>
            <pc:sldMk cId="3390820769" sldId="257"/>
            <ac:picMk id="252" creationId="{3FACF60C-AF60-2099-7A8B-F7C3479DD7E3}"/>
          </ac:picMkLst>
        </pc:picChg>
        <pc:picChg chg="mod">
          <ac:chgData name="Ibrahim Badamasi" userId="550cc6fd-e2ec-448e-8c54-1766d068720a" providerId="ADAL" clId="{B0535473-4D88-4E07-93C7-2FF5DC309295}" dt="2025-11-07T19:06:40.173" v="4432" actId="165"/>
          <ac:picMkLst>
            <pc:docMk/>
            <pc:sldMk cId="3390820769" sldId="257"/>
            <ac:picMk id="253" creationId="{342CE61B-84F3-7EF9-723C-28C4AD8BCB9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36531629361731"/>
          <c:y val="8.0410329888532875E-2"/>
          <c:w val="0.5370022492262132"/>
          <c:h val="0.7436575808174256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67C-412C-AE2B-8B38246CF1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67C-412C-AE2B-8B38246CF1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967C-412C-AE2B-8B38246CF1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67C-412C-AE2B-8B38246CF14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967C-412C-AE2B-8B38246CF146}"/>
              </c:ext>
            </c:extLst>
          </c:dPt>
          <c:dLbls>
            <c:dLbl>
              <c:idx val="0"/>
              <c:layout>
                <c:manualLayout>
                  <c:x val="0.17675401286261389"/>
                  <c:y val="5.97010996284418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7C-412C-AE2B-8B38246CF146}"/>
                </c:ext>
              </c:extLst>
            </c:dLbl>
            <c:dLbl>
              <c:idx val="1"/>
              <c:layout>
                <c:manualLayout>
                  <c:x val="-0.1638207924092519"/>
                  <c:y val="0.208953848699550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7C-412C-AE2B-8B38246CF146}"/>
                </c:ext>
              </c:extLst>
            </c:dLbl>
            <c:dLbl>
              <c:idx val="2"/>
              <c:layout>
                <c:manualLayout>
                  <c:x val="-0.1595097189247979"/>
                  <c:y val="5.37309896655986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7C-412C-AE2B-8B38246CF146}"/>
                </c:ext>
              </c:extLst>
            </c:dLbl>
            <c:dLbl>
              <c:idx val="3"/>
              <c:layout>
                <c:manualLayout>
                  <c:x val="-0.1638207924092519"/>
                  <c:y val="-6.56712095912872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7C-412C-AE2B-8B38246CF146}"/>
                </c:ext>
              </c:extLst>
            </c:dLbl>
            <c:dLbl>
              <c:idx val="4"/>
              <c:layout>
                <c:manualLayout>
                  <c:x val="0.42248520147649193"/>
                  <c:y val="3.5820659777065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7C-412C-AE2B-8B38246CF1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Married</c:v>
                </c:pt>
                <c:pt idx="1">
                  <c:v>ND</c:v>
                </c:pt>
                <c:pt idx="2">
                  <c:v>Divorce</c:v>
                </c:pt>
                <c:pt idx="3">
                  <c:v>Single</c:v>
                </c:pt>
                <c:pt idx="4">
                  <c:v>Widower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0.77280701754385961</c:v>
                </c:pt>
                <c:pt idx="1">
                  <c:v>6.3859649122807019E-2</c:v>
                </c:pt>
                <c:pt idx="2">
                  <c:v>2.0701754385964912E-2</c:v>
                </c:pt>
                <c:pt idx="3">
                  <c:v>2.8421052631578948E-2</c:v>
                </c:pt>
                <c:pt idx="4">
                  <c:v>0.11421052631578947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7C-412C-AE2B-8B38246CF14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783708658231674E-2"/>
          <c:y val="7.0584363855375309E-2"/>
          <c:w val="0.93887496640655399"/>
          <c:h val="0.908544660180046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3A5-4857-8217-93632AD1E04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3A5-4857-8217-93632AD1E0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CBT</c:v>
                </c:pt>
                <c:pt idx="1">
                  <c:v>SHF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F-4221-8EF9-60CB5A8B57C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13426343222168E-2"/>
          <c:y val="0.1669151874898441"/>
          <c:w val="0.91226437277109373"/>
          <c:h val="0.69651784092755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Banks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19-4FA8-BFE8-93886640D6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Polaris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Banks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19-4FA8-BFE8-93886640D6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Keystone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Banks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19-4FA8-BFE8-93886640D6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Taj Bank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Banks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619-4FA8-BFE8-93886640D6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40"/>
        <c:axId val="1569438511"/>
        <c:axId val="1569441871"/>
      </c:barChart>
      <c:catAx>
        <c:axId val="156943851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69441871"/>
        <c:crosses val="autoZero"/>
        <c:auto val="1"/>
        <c:lblAlgn val="ctr"/>
        <c:lblOffset val="100"/>
        <c:noMultiLvlLbl val="0"/>
      </c:catAx>
      <c:valAx>
        <c:axId val="1569441871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69438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168306114038002"/>
          <c:y val="0.17129258041985126"/>
          <c:w val="0.38649990915147475"/>
          <c:h val="0.657414045249906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1" i="0" u="none" strike="noStrike" kern="1200" baseline="0">
              <a:solidFill>
                <a:schemeClr val="tx1"/>
              </a:solidFill>
              <a:highlight>
                <a:srgbClr val="FFFF00"/>
              </a:highlight>
              <a:latin typeface="+mn-lt"/>
              <a:ea typeface="+mn-ea"/>
              <a:cs typeface="+mn-cs"/>
            </a:defRPr>
          </a:pPr>
          <a:endParaRPr lang="en-N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172082200625554E-2"/>
          <c:y val="7.2617910751145973E-2"/>
          <c:w val="0.94221329188843028"/>
          <c:h val="0.8671355896925686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3DD-4135-9C4E-777CB487F4E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3DD-4135-9C4E-777CB487F4E5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03DD-4135-9C4E-777CB487F4E5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3DD-4135-9C4E-777CB487F4E5}"/>
              </c:ext>
            </c:extLst>
          </c:dPt>
          <c:dLbls>
            <c:dLbl>
              <c:idx val="0"/>
              <c:layout>
                <c:manualLayout>
                  <c:x val="-0.10697994518535459"/>
                  <c:y val="5.605840664346932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901981573686199"/>
                      <c:h val="0.122937578928305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3DD-4135-9C4E-777CB487F4E5}"/>
                </c:ext>
              </c:extLst>
            </c:dLbl>
            <c:dLbl>
              <c:idx val="1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87773770048751"/>
                      <c:h val="0.172880970367929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3DD-4135-9C4E-777CB487F4E5}"/>
                </c:ext>
              </c:extLst>
            </c:dLbl>
            <c:dLbl>
              <c:idx val="2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140641837226142"/>
                      <c:h val="0.172880970367929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03DD-4135-9C4E-777CB487F4E5}"/>
                </c:ext>
              </c:extLst>
            </c:dLbl>
            <c:dLbl>
              <c:idx val="3"/>
              <c:layout>
                <c:manualLayout>
                  <c:x val="2.5304564306726403E-3"/>
                  <c:y val="9.34837839767322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3DD-4135-9C4E-777CB487F4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highlight>
                      <a:srgbClr val="FF0000"/>
                    </a:highligh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N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Maize</c:v>
                </c:pt>
                <c:pt idx="1">
                  <c:v>Cabbage</c:v>
                </c:pt>
                <c:pt idx="2">
                  <c:v>Tomatoes</c:v>
                </c:pt>
                <c:pt idx="3">
                  <c:v>Pepper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2052</c:v>
                </c:pt>
                <c:pt idx="1">
                  <c:v>670</c:v>
                </c:pt>
                <c:pt idx="2">
                  <c:v>1181</c:v>
                </c:pt>
                <c:pt idx="3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DD-4135-9C4E-777CB487F4E5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30445497289642E-2"/>
          <c:y val="6.2150515845545762E-2"/>
          <c:w val="0.91192517169231002"/>
          <c:h val="0.9505865200727198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>
              <a:softEdge rad="12700"/>
            </a:effectLst>
            <a:scene3d>
              <a:camera prst="orthographicFront"/>
              <a:lightRig rig="brightRoom" dir="t"/>
            </a:scene3d>
            <a:sp3d prstMaterial="flat">
              <a:bevelT w="50800" h="101600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31D-4922-AE59-A2D82FADAF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31D-4922-AE59-A2D82FADAF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31D-4922-AE59-A2D82FADAF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31D-4922-AE59-A2D82FADAFC7}"/>
              </c:ext>
            </c:extLst>
          </c:dPt>
          <c:dLbls>
            <c:dLbl>
              <c:idx val="0"/>
              <c:layout>
                <c:manualLayout>
                  <c:x val="6.2738827747487902E-2"/>
                  <c:y val="1.31583490452032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highlight>
                        <a:srgbClr val="FF00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960574467081367"/>
                      <c:h val="0.205842947714708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31D-4922-AE59-A2D82FADAFC7}"/>
                </c:ext>
              </c:extLst>
            </c:dLbl>
            <c:dLbl>
              <c:idx val="1"/>
              <c:layout>
                <c:manualLayout>
                  <c:x val="-4.2095721270233775E-2"/>
                  <c:y val="9.65097038476974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highlight>
                        <a:srgbClr val="FF00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61377804435875"/>
                      <c:h val="0.205842947714708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31D-4922-AE59-A2D82FADAFC7}"/>
                </c:ext>
              </c:extLst>
            </c:dLbl>
            <c:dLbl>
              <c:idx val="2"/>
              <c:layout>
                <c:manualLayout>
                  <c:x val="-0.10236808252600924"/>
                  <c:y val="1.00029119413205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highlight>
                        <a:srgbClr val="FF00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31D-4922-AE59-A2D82FADAFC7}"/>
                </c:ext>
              </c:extLst>
            </c:dLbl>
            <c:dLbl>
              <c:idx val="3"/>
              <c:layout>
                <c:manualLayout>
                  <c:x val="-2.620222379458411E-2"/>
                  <c:y val="-9.44905283205968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highlight>
                        <a:srgbClr val="FF0000"/>
                      </a:highlight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81980172663615"/>
                      <c:h val="0.205842947714708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31D-4922-AE59-A2D82FADAF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highlight>
                      <a:srgbClr val="FF0000"/>
                    </a:highlight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Married</c:v>
                </c:pt>
                <c:pt idx="1">
                  <c:v>Divorce</c:v>
                </c:pt>
                <c:pt idx="2">
                  <c:v>Single</c:v>
                </c:pt>
                <c:pt idx="3">
                  <c:v>Widower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10.91</c:v>
                </c:pt>
                <c:pt idx="1">
                  <c:v>0.86</c:v>
                </c:pt>
                <c:pt idx="2">
                  <c:v>0.65</c:v>
                </c:pt>
                <c:pt idx="3">
                  <c:v>4.68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31D-4922-AE59-A2D82FADAFC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4463897353881"/>
          <c:y val="6.4265059097327104E-2"/>
          <c:w val="0.61294743014096853"/>
          <c:h val="0.8620556682752531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67C-412C-AE2B-8B38246CF1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67C-412C-AE2B-8B38246CF1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967C-412C-AE2B-8B38246CF1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67C-412C-AE2B-8B38246CF146}"/>
              </c:ext>
            </c:extLst>
          </c:dPt>
          <c:dLbls>
            <c:dLbl>
              <c:idx val="0"/>
              <c:layout>
                <c:manualLayout>
                  <c:x val="0.17675401286261389"/>
                  <c:y val="5.97010996284418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7C-412C-AE2B-8B38246CF146}"/>
                </c:ext>
              </c:extLst>
            </c:dLbl>
            <c:dLbl>
              <c:idx val="1"/>
              <c:layout>
                <c:manualLayout>
                  <c:x val="-0.1638207924092519"/>
                  <c:y val="0.208953848699550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7C-412C-AE2B-8B38246CF146}"/>
                </c:ext>
              </c:extLst>
            </c:dLbl>
            <c:dLbl>
              <c:idx val="2"/>
              <c:layout>
                <c:manualLayout>
                  <c:x val="-0.1595097189247979"/>
                  <c:y val="5.37309896655986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7C-412C-AE2B-8B38246CF146}"/>
                </c:ext>
              </c:extLst>
            </c:dLbl>
            <c:dLbl>
              <c:idx val="3"/>
              <c:layout>
                <c:manualLayout>
                  <c:x val="-0.1638207924092519"/>
                  <c:y val="-6.567120959128723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7C-412C-AE2B-8B38246CF1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Married</c:v>
                </c:pt>
                <c:pt idx="1">
                  <c:v>Divorce</c:v>
                </c:pt>
                <c:pt idx="2">
                  <c:v>Single</c:v>
                </c:pt>
                <c:pt idx="3">
                  <c:v>Widower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0.77280701754385961</c:v>
                </c:pt>
                <c:pt idx="1">
                  <c:v>2.0701754385964912E-2</c:v>
                </c:pt>
                <c:pt idx="2">
                  <c:v>2.8421052631578948E-2</c:v>
                </c:pt>
                <c:pt idx="3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7C-412C-AE2B-8B38246CF146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783708658231674E-2"/>
          <c:y val="7.0584363855375309E-2"/>
          <c:w val="0.93887496640655399"/>
          <c:h val="0.908544660180046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3A5-4857-8217-93632AD1E04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3A5-4857-8217-93632AD1E044}"/>
              </c:ext>
            </c:extLst>
          </c:dPt>
          <c:dLbls>
            <c:dLbl>
              <c:idx val="0"/>
              <c:layout>
                <c:manualLayout>
                  <c:x val="-8.6731206673522521E-2"/>
                  <c:y val="0.18440968415060224"/>
                </c:manualLayout>
              </c:layout>
              <c:tx>
                <c:rich>
                  <a:bodyPr/>
                  <a:lstStyle/>
                  <a:p>
                    <a:fld id="{E0C83510-07BF-4B45-AC04-138CF960EBBC}" type="CATEGORYNAME">
                      <a:rPr lang="en-US" b="1">
                        <a:solidFill>
                          <a:schemeClr val="bg1">
                            <a:lumMod val="95000"/>
                          </a:schemeClr>
                        </a:solidFill>
                      </a:rPr>
                      <a:pPr/>
                      <a:t>[CATEGORY NAME]</a:t>
                    </a:fld>
                    <a:r>
                      <a:rPr lang="en-US" baseline="0" dirty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t>
</a:t>
                    </a:r>
                    <a:fld id="{DDBF036C-A620-489D-9180-C565D4C61B07}" type="PERCENTAGE">
                      <a:rPr lang="en-US" baseline="0">
                        <a:solidFill>
                          <a:schemeClr val="bg1">
                            <a:lumMod val="95000"/>
                          </a:schemeClr>
                        </a:solidFill>
                      </a:rPr>
                      <a:pPr/>
                      <a:t>[PERCENTAGE]</a:t>
                    </a:fld>
                    <a:endParaRPr lang="en-US" baseline="0" dirty="0">
                      <a:solidFill>
                        <a:schemeClr val="bg1">
                          <a:lumMod val="9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162822474764574"/>
                      <c:h val="0.205248488104282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3A5-4857-8217-93632AD1E04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CD1B379-129E-4EB1-B4D2-757BE71DEEC5}" type="CATEGORYNAME">
                      <a:rPr lang="en-US" b="1">
                        <a:solidFill>
                          <a:schemeClr val="bg1">
                            <a:lumMod val="95000"/>
                          </a:schemeClr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9A2F8F93-E328-4AEF-BBE3-387D43C9D510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608342585989953"/>
                      <c:h val="0.2052484881042822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3A5-4857-8217-93632AD1E0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CBT</c:v>
                </c:pt>
                <c:pt idx="1">
                  <c:v>SHF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F-4221-8EF9-60CB5A8B57C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13426343222168E-2"/>
          <c:y val="0.1669151874898441"/>
          <c:w val="0.91226437277109373"/>
          <c:h val="0.69651784092755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Banks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19-4FA8-BFE8-93886640D6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Polaris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Banks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19-4FA8-BFE8-93886640D6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Keystone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Banks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19-4FA8-BFE8-93886640D6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Taj Bank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Banks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619-4FA8-BFE8-93886640D6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40"/>
        <c:axId val="1569438511"/>
        <c:axId val="1569441871"/>
      </c:barChart>
      <c:catAx>
        <c:axId val="156943851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69441871"/>
        <c:crosses val="autoZero"/>
        <c:auto val="1"/>
        <c:lblAlgn val="ctr"/>
        <c:lblOffset val="100"/>
        <c:noMultiLvlLbl val="0"/>
      </c:catAx>
      <c:valAx>
        <c:axId val="1569441871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69438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168306114038002"/>
          <c:y val="0.13115940426042907"/>
          <c:w val="0.27864936067551266"/>
          <c:h val="0.697547035259195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1" i="0" u="none" strike="noStrike" kern="1200" baseline="0">
              <a:solidFill>
                <a:schemeClr val="bg1"/>
              </a:solidFill>
              <a:highlight>
                <a:srgbClr val="0000FF"/>
              </a:highlight>
              <a:latin typeface="+mn-lt"/>
              <a:ea typeface="+mn-ea"/>
              <a:cs typeface="+mn-cs"/>
            </a:defRPr>
          </a:pPr>
          <a:endParaRPr lang="en-N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8445518501288894E-2"/>
          <c:w val="0.91192495928818729"/>
          <c:h val="0.9415544814987111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>
              <a:softEdge rad="12700"/>
            </a:effectLst>
            <a:scene3d>
              <a:camera prst="orthographicFront"/>
              <a:lightRig rig="brightRoom" dir="t"/>
            </a:scene3d>
            <a:sp3d prstMaterial="flat">
              <a:bevelT w="50800" h="101600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31D-4922-AE59-A2D82FADAF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31D-4922-AE59-A2D82FADAF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31D-4922-AE59-A2D82FADAF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softEdge rad="12700"/>
              </a:effectLst>
              <a:scene3d>
                <a:camera prst="orthographicFront"/>
                <a:lightRig rig="brightRoom" dir="t"/>
              </a:scene3d>
              <a:sp3d prstMaterial="flat">
                <a:bevelT w="50800" h="101600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31D-4922-AE59-A2D82FADAFC7}"/>
              </c:ext>
            </c:extLst>
          </c:dPt>
          <c:dLbls>
            <c:dLbl>
              <c:idx val="0"/>
              <c:layout>
                <c:manualLayout>
                  <c:x val="6.2738827747487902E-2"/>
                  <c:y val="1.315834904520320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960574467081367"/>
                      <c:h val="0.205842947714708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31D-4922-AE59-A2D82FADAFC7}"/>
                </c:ext>
              </c:extLst>
            </c:dLbl>
            <c:dLbl>
              <c:idx val="1"/>
              <c:layout>
                <c:manualLayout>
                  <c:x val="-4.2095721270233775E-2"/>
                  <c:y val="9.65097038476974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61377804435875"/>
                      <c:h val="0.205842947714708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31D-4922-AE59-A2D82FADAFC7}"/>
                </c:ext>
              </c:extLst>
            </c:dLbl>
            <c:dLbl>
              <c:idx val="2"/>
              <c:layout>
                <c:manualLayout>
                  <c:x val="-0.10236808252600924"/>
                  <c:y val="1.000291194132050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31D-4922-AE59-A2D82FADAFC7}"/>
                </c:ext>
              </c:extLst>
            </c:dLbl>
            <c:dLbl>
              <c:idx val="3"/>
              <c:layout>
                <c:manualLayout>
                  <c:x val="-2.620222379458411E-2"/>
                  <c:y val="-9.449052832059686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81980172663615"/>
                      <c:h val="0.205842947714708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31D-4922-AE59-A2D82FADAF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highlight>
                      <a:srgbClr val="0000FF"/>
                    </a:highlight>
                    <a:latin typeface="+mn-lt"/>
                    <a:ea typeface="+mn-ea"/>
                    <a:cs typeface="+mn-cs"/>
                  </a:defRPr>
                </a:pPr>
                <a:endParaRPr lang="en-N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Married</c:v>
                </c:pt>
                <c:pt idx="1">
                  <c:v>Divorce</c:v>
                </c:pt>
                <c:pt idx="2">
                  <c:v>Single</c:v>
                </c:pt>
                <c:pt idx="3">
                  <c:v>Widower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10.91</c:v>
                </c:pt>
                <c:pt idx="1">
                  <c:v>0.86</c:v>
                </c:pt>
                <c:pt idx="2">
                  <c:v>0.65</c:v>
                </c:pt>
                <c:pt idx="3">
                  <c:v>4.68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31D-4922-AE59-A2D82FADAFC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00293279290855E-2"/>
          <c:y val="0"/>
          <c:w val="0.85111596477353235"/>
          <c:h val="0.9942691689919902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143-4703-9523-266E3F0E9EE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143-4703-9523-266E3F0E9EE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143-4703-9523-266E3F0E9EE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143-4703-9523-266E3F0E9EE1}"/>
              </c:ext>
            </c:extLst>
          </c:dPt>
          <c:dLbls>
            <c:dLbl>
              <c:idx val="0"/>
              <c:layout>
                <c:manualLayout>
                  <c:x val="-6.4476142658847116E-2"/>
                  <c:y val="0.1156113757053814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highlight>
                        <a:srgbClr val="0000FF"/>
                      </a:highlight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02742078987693"/>
                      <c:h val="0.242043517052129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143-4703-9523-266E3F0E9EE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highlight>
                        <a:srgbClr val="0000FF"/>
                      </a:highlight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8032392532911541"/>
                      <c:h val="0.212582819136198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143-4703-9523-266E3F0E9EE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highlight>
                        <a:srgbClr val="0000FF"/>
                      </a:highlight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NG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102380010874396"/>
                      <c:h val="0.268165502598130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143-4703-9523-266E3F0E9EE1}"/>
                </c:ext>
              </c:extLst>
            </c:dLbl>
            <c:dLbl>
              <c:idx val="3"/>
              <c:layout>
                <c:manualLayout>
                  <c:x val="4.8303856987573765E-2"/>
                  <c:y val="9.34837839767322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823212726344059"/>
                      <c:h val="0.270251259988783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143-4703-9523-266E3F0E9E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highlight>
                      <a:srgbClr val="0000FF"/>
                    </a:highligh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NG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Maize</c:v>
                </c:pt>
                <c:pt idx="1">
                  <c:v>Cabbage</c:v>
                </c:pt>
                <c:pt idx="2">
                  <c:v>Tomatoes</c:v>
                </c:pt>
                <c:pt idx="3">
                  <c:v>Pepper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2052</c:v>
                </c:pt>
                <c:pt idx="1">
                  <c:v>670</c:v>
                </c:pt>
                <c:pt idx="2">
                  <c:v>1181</c:v>
                </c:pt>
                <c:pt idx="3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143-4703-9523-266E3F0E9EE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A0317-3D78-470D-8780-742F2118C632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4069B-12CE-48DC-81F5-A1EF30DF9419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207376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54069B-12CE-48DC-81F5-A1EF30DF9419}" type="slidenum">
              <a:rPr lang="en-NG" smtClean="0"/>
              <a:t>2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10579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9E6EF-330C-58BF-0E72-121D2338B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249E1-6D1E-889A-2D56-F7FCB1CE5A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ED056-E1CB-377A-9398-32E6F899C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06765-F836-9BD5-5C12-79232F7A4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55568-8BE9-A12B-0773-E18EB57CC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787429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4B015-5014-13FC-2FCB-9A6B09030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67B23-FCB6-1712-E917-74C763B43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B3023-5612-51FB-F0A2-3538E326F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C1EFF-0042-CA7C-E24D-9C5E0D97A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F7FC3-52E0-5F07-5718-B4EE5DB54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7054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69D34-2FE4-302C-5709-4A08836A9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682C2C-012C-3FDB-7AED-DA784BC4C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D244F-0F7D-F2A7-219C-4D4E1B18F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29204-09A6-B1AB-FE12-D7E468B6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F30D0-B067-7F0C-6F98-95FAC7A0F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18849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F24D8-1795-A051-4149-01EA3E131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728B1-1636-1638-0D97-DCF6F9F51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CF774A-04C7-43F9-5B45-BD1E035FF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4C0B0B-D6CC-8A18-C0C8-1B99998D8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F8EDEC-EC8A-F912-FB0B-0D3412B7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0AF0A-F17A-B4E7-172F-C04859463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769607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0AB60-23B0-4969-6BEF-CF57470FE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31064-906E-7818-4714-AD8168FF4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33DF60-E37B-3FBC-4240-45AB92052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D2974-6D45-8191-F4F5-86518B718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8B0E22-B819-5479-01BB-B3EE4E720D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822255-5014-28F8-1BC1-F6FE8F3C1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CE247E-04E9-8E71-5C72-DCCFE609C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DF95B3-83C6-85E5-5E7E-128BBE47D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524194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2D171-A262-9450-190E-E925DBB02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215557-12FD-DB43-0052-2FFB36D7A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C54FE-D4A3-CB6A-9633-76831D8A5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FC37-E975-11CC-757E-010DAADFA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207412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0F3A5B-D4E3-BE16-9BBA-EC48E9AF9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EA8FB5-8EB2-FF26-9C40-13A8DB951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17D71-1A31-A485-9228-6AC0F91BF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78473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FBA6-26CB-3D4D-2501-CC7621419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2CDFD-3AC1-020E-790B-CE179D4CB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FEF6F-72D9-04F2-5E28-E201E365F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959BF9-F56C-6CCC-3C4A-1137C2404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18D0D-03D8-1232-B128-CECF3D4B9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E97D75-1C6F-29F3-87FF-3527351C5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9160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2FF06-D7D1-CB6B-1D44-1F703110F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BC3648-C270-779A-B591-BF208949D9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35EEE-F8C8-0C24-0A52-85F2306E26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57AE41-C249-2FC2-5E23-B9D74B7C1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7D709-ED48-1996-8D7A-F883D3DA2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377C3-58CC-15D6-A304-DA90E5C49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15875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43BE8-151E-607D-3404-EF4B68B4E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04ECF-0BFE-9BD4-7A43-9894BD86A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90BA5-0883-ACE9-5E51-CE7E95F3F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A178F-D14F-FEA1-CCED-2C419F7A5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253BEF-7D3A-E91C-FA1F-6E8A8AB6C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403649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1F328A-8D89-D16C-51DD-B8FA6CA90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0633D9-E7C0-6669-9CCD-E1E228041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6F52D-2E88-5F61-ACA6-A748990DF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A9D39-68CB-566C-AFE7-25FABB09E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F53AE-6B24-571E-B563-4D30DF03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76112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20CFA7-8E64-0D5D-9AEE-49BA2B204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BB084-81B3-F0DD-A536-0CC707417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3A134-3001-BBBE-CF57-FC9973964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D4A2B7-1F73-40BE-88E4-4BD4E3F6AA65}" type="datetimeFigureOut">
              <a:rPr lang="en-NG" smtClean="0"/>
              <a:t>10/11/2025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37CB3-A2DF-6791-8546-BD15EA60B7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5B38E-4EFF-BEC7-1BEF-9FC4F47DCC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DE8A02-216D-49C6-B252-F24C78012A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315634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26" Type="http://schemas.openxmlformats.org/officeDocument/2006/relationships/chart" Target="../charts/chart4.xml"/><Relationship Id="rId3" Type="http://schemas.openxmlformats.org/officeDocument/2006/relationships/image" Target="../media/image2.png"/><Relationship Id="rId21" Type="http://schemas.openxmlformats.org/officeDocument/2006/relationships/image" Target="../media/image17.svg"/><Relationship Id="rId34" Type="http://schemas.openxmlformats.org/officeDocument/2006/relationships/image" Target="../media/image28.svg"/><Relationship Id="rId7" Type="http://schemas.openxmlformats.org/officeDocument/2006/relationships/image" Target="../media/image6.svg"/><Relationship Id="rId12" Type="http://schemas.openxmlformats.org/officeDocument/2006/relationships/image" Target="../media/image10.svg"/><Relationship Id="rId17" Type="http://schemas.openxmlformats.org/officeDocument/2006/relationships/image" Target="../media/image14.png"/><Relationship Id="rId25" Type="http://schemas.openxmlformats.org/officeDocument/2006/relationships/image" Target="../media/image21.png"/><Relationship Id="rId33" Type="http://schemas.openxmlformats.org/officeDocument/2006/relationships/image" Target="../media/image27.png"/><Relationship Id="rId2" Type="http://schemas.openxmlformats.org/officeDocument/2006/relationships/image" Target="../media/image1.png"/><Relationship Id="rId16" Type="http://schemas.openxmlformats.org/officeDocument/2006/relationships/chart" Target="../charts/chart2.xml"/><Relationship Id="rId20" Type="http://schemas.openxmlformats.org/officeDocument/2006/relationships/image" Target="../media/image16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24" Type="http://schemas.openxmlformats.org/officeDocument/2006/relationships/image" Target="../media/image20.png"/><Relationship Id="rId32" Type="http://schemas.openxmlformats.org/officeDocument/2006/relationships/image" Target="../media/image26.sv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23" Type="http://schemas.openxmlformats.org/officeDocument/2006/relationships/image" Target="../media/image19.png"/><Relationship Id="rId28" Type="http://schemas.openxmlformats.org/officeDocument/2006/relationships/chart" Target="../charts/chart5.xml"/><Relationship Id="rId10" Type="http://schemas.openxmlformats.org/officeDocument/2006/relationships/chart" Target="../charts/chart1.xml"/><Relationship Id="rId19" Type="http://schemas.openxmlformats.org/officeDocument/2006/relationships/chart" Target="../charts/chart3.xml"/><Relationship Id="rId31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2.svg"/><Relationship Id="rId22" Type="http://schemas.openxmlformats.org/officeDocument/2006/relationships/image" Target="../media/image18.png"/><Relationship Id="rId27" Type="http://schemas.openxmlformats.org/officeDocument/2006/relationships/image" Target="../media/image22.png"/><Relationship Id="rId30" Type="http://schemas.openxmlformats.org/officeDocument/2006/relationships/image" Target="../media/image24.svg"/><Relationship Id="rId8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image" Target="../media/image20.png"/><Relationship Id="rId26" Type="http://schemas.openxmlformats.org/officeDocument/2006/relationships/image" Target="../media/image15.png"/><Relationship Id="rId39" Type="http://schemas.openxmlformats.org/officeDocument/2006/relationships/image" Target="../media/image52.png"/><Relationship Id="rId21" Type="http://schemas.openxmlformats.org/officeDocument/2006/relationships/image" Target="../media/image39.png"/><Relationship Id="rId34" Type="http://schemas.openxmlformats.org/officeDocument/2006/relationships/image" Target="../media/image47.png"/><Relationship Id="rId42" Type="http://schemas.openxmlformats.org/officeDocument/2006/relationships/image" Target="../media/image22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20" Type="http://schemas.openxmlformats.org/officeDocument/2006/relationships/image" Target="../media/image38.svg"/><Relationship Id="rId29" Type="http://schemas.openxmlformats.org/officeDocument/2006/relationships/chart" Target="../charts/chart8.xml"/><Relationship Id="rId41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24" Type="http://schemas.openxmlformats.org/officeDocument/2006/relationships/image" Target="../media/image42.svg"/><Relationship Id="rId32" Type="http://schemas.openxmlformats.org/officeDocument/2006/relationships/image" Target="../media/image21.png"/><Relationship Id="rId37" Type="http://schemas.openxmlformats.org/officeDocument/2006/relationships/image" Target="../media/image50.png"/><Relationship Id="rId40" Type="http://schemas.openxmlformats.org/officeDocument/2006/relationships/image" Target="../media/image53.svg"/><Relationship Id="rId5" Type="http://schemas.openxmlformats.org/officeDocument/2006/relationships/image" Target="../media/image4.png"/><Relationship Id="rId15" Type="http://schemas.openxmlformats.org/officeDocument/2006/relationships/chart" Target="../charts/chart7.xml"/><Relationship Id="rId23" Type="http://schemas.openxmlformats.org/officeDocument/2006/relationships/image" Target="../media/image41.png"/><Relationship Id="rId28" Type="http://schemas.openxmlformats.org/officeDocument/2006/relationships/image" Target="../media/image44.svg"/><Relationship Id="rId36" Type="http://schemas.openxmlformats.org/officeDocument/2006/relationships/image" Target="../media/image49.svg"/><Relationship Id="rId10" Type="http://schemas.openxmlformats.org/officeDocument/2006/relationships/chart" Target="../charts/chart6.xml"/><Relationship Id="rId19" Type="http://schemas.openxmlformats.org/officeDocument/2006/relationships/image" Target="../media/image37.png"/><Relationship Id="rId31" Type="http://schemas.openxmlformats.org/officeDocument/2006/relationships/image" Target="../media/image46.svg"/><Relationship Id="rId44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32.svg"/><Relationship Id="rId14" Type="http://schemas.openxmlformats.org/officeDocument/2006/relationships/image" Target="../media/image36.svg"/><Relationship Id="rId22" Type="http://schemas.openxmlformats.org/officeDocument/2006/relationships/image" Target="../media/image40.svg"/><Relationship Id="rId27" Type="http://schemas.openxmlformats.org/officeDocument/2006/relationships/image" Target="../media/image43.png"/><Relationship Id="rId30" Type="http://schemas.openxmlformats.org/officeDocument/2006/relationships/image" Target="../media/image45.png"/><Relationship Id="rId35" Type="http://schemas.openxmlformats.org/officeDocument/2006/relationships/image" Target="../media/image48.png"/><Relationship Id="rId43" Type="http://schemas.openxmlformats.org/officeDocument/2006/relationships/image" Target="../media/image54.png"/><Relationship Id="rId8" Type="http://schemas.openxmlformats.org/officeDocument/2006/relationships/image" Target="../media/image31.png"/><Relationship Id="rId3" Type="http://schemas.openxmlformats.org/officeDocument/2006/relationships/image" Target="../media/image1.png"/><Relationship Id="rId12" Type="http://schemas.openxmlformats.org/officeDocument/2006/relationships/image" Target="../media/image34.svg"/><Relationship Id="rId17" Type="http://schemas.openxmlformats.org/officeDocument/2006/relationships/image" Target="../media/image19.png"/><Relationship Id="rId25" Type="http://schemas.openxmlformats.org/officeDocument/2006/relationships/image" Target="../media/image14.png"/><Relationship Id="rId33" Type="http://schemas.openxmlformats.org/officeDocument/2006/relationships/chart" Target="../charts/chart9.xml"/><Relationship Id="rId38" Type="http://schemas.openxmlformats.org/officeDocument/2006/relationships/image" Target="../media/image5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 240">
            <a:extLst>
              <a:ext uri="{FF2B5EF4-FFF2-40B4-BE49-F238E27FC236}">
                <a16:creationId xmlns:a16="http://schemas.microsoft.com/office/drawing/2014/main" id="{0F7B596E-A09F-ECB4-B991-5026E1867D64}"/>
              </a:ext>
            </a:extLst>
          </p:cNvPr>
          <p:cNvGrpSpPr/>
          <p:nvPr/>
        </p:nvGrpSpPr>
        <p:grpSpPr>
          <a:xfrm>
            <a:off x="470347" y="234462"/>
            <a:ext cx="11369959" cy="6480515"/>
            <a:chOff x="470347" y="234462"/>
            <a:chExt cx="11369959" cy="6480515"/>
          </a:xfrm>
        </p:grpSpPr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5EEA4719-9D07-B874-1F6B-F441A2288449}"/>
                </a:ext>
              </a:extLst>
            </p:cNvPr>
            <p:cNvGrpSpPr/>
            <p:nvPr/>
          </p:nvGrpSpPr>
          <p:grpSpPr>
            <a:xfrm>
              <a:off x="1674056" y="267285"/>
              <a:ext cx="7962313" cy="6447692"/>
              <a:chOff x="0" y="-1796861"/>
              <a:chExt cx="6841128" cy="5966325"/>
            </a:xfrm>
          </p:grpSpPr>
          <p:pic>
            <p:nvPicPr>
              <p:cNvPr id="252" name="Picture 251">
                <a:extLst>
                  <a:ext uri="{FF2B5EF4-FFF2-40B4-BE49-F238E27FC236}">
                    <a16:creationId xmlns:a16="http://schemas.microsoft.com/office/drawing/2014/main" id="{0D785CAF-FF1C-3826-A747-0DD462410C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35000"/>
              </a:blip>
              <a:stretch>
                <a:fillRect/>
              </a:stretch>
            </p:blipFill>
            <p:spPr>
              <a:xfrm>
                <a:off x="0" y="0"/>
                <a:ext cx="6796797" cy="4169464"/>
              </a:xfrm>
              <a:prstGeom prst="rect">
                <a:avLst/>
              </a:prstGeom>
            </p:spPr>
          </p:pic>
          <p:pic>
            <p:nvPicPr>
              <p:cNvPr id="253" name="Picture 252">
                <a:extLst>
                  <a:ext uri="{FF2B5EF4-FFF2-40B4-BE49-F238E27FC236}">
                    <a16:creationId xmlns:a16="http://schemas.microsoft.com/office/drawing/2014/main" id="{436B1FE6-7BFA-5839-0C4B-3D0B913A6C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 amt="35000"/>
              </a:blip>
              <a:stretch>
                <a:fillRect/>
              </a:stretch>
            </p:blipFill>
            <p:spPr>
              <a:xfrm>
                <a:off x="4482624" y="-1796861"/>
                <a:ext cx="2358504" cy="1831971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</p:pic>
        </p:grp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C54035F9-CD54-EAD7-01C4-6AD0550C76E1}"/>
                </a:ext>
              </a:extLst>
            </p:cNvPr>
            <p:cNvGrpSpPr/>
            <p:nvPr/>
          </p:nvGrpSpPr>
          <p:grpSpPr>
            <a:xfrm>
              <a:off x="470347" y="234462"/>
              <a:ext cx="11369959" cy="1073830"/>
              <a:chOff x="470347" y="234462"/>
              <a:chExt cx="11369959" cy="1073830"/>
            </a:xfrm>
          </p:grpSpPr>
          <p:grpSp>
            <p:nvGrpSpPr>
              <p:cNvPr id="244" name="Group 243">
                <a:extLst>
                  <a:ext uri="{FF2B5EF4-FFF2-40B4-BE49-F238E27FC236}">
                    <a16:creationId xmlns:a16="http://schemas.microsoft.com/office/drawing/2014/main" id="{E75B235D-E015-EBDD-5F7D-94C2831D6C57}"/>
                  </a:ext>
                </a:extLst>
              </p:cNvPr>
              <p:cNvGrpSpPr/>
              <p:nvPr/>
            </p:nvGrpSpPr>
            <p:grpSpPr>
              <a:xfrm>
                <a:off x="470347" y="234462"/>
                <a:ext cx="11369959" cy="1073830"/>
                <a:chOff x="400009" y="234462"/>
                <a:chExt cx="11369959" cy="1073830"/>
              </a:xfrm>
            </p:grpSpPr>
            <p:sp>
              <p:nvSpPr>
                <p:cNvPr id="249" name="Rectangle: Rounded Corners 248">
                  <a:extLst>
                    <a:ext uri="{FF2B5EF4-FFF2-40B4-BE49-F238E27FC236}">
                      <a16:creationId xmlns:a16="http://schemas.microsoft.com/office/drawing/2014/main" id="{B9FCA6E4-D595-1A46-FBF3-82AF0857CD16}"/>
                    </a:ext>
                  </a:extLst>
                </p:cNvPr>
                <p:cNvSpPr/>
                <p:nvPr/>
              </p:nvSpPr>
              <p:spPr>
                <a:xfrm>
                  <a:off x="400009" y="347000"/>
                  <a:ext cx="7868529" cy="961292"/>
                </a:xfrm>
                <a:prstGeom prst="roundRect">
                  <a:avLst>
                    <a:gd name="adj" fmla="val 3496"/>
                  </a:avLst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G"/>
                </a:p>
              </p:txBody>
            </p:sp>
            <p:sp>
              <p:nvSpPr>
                <p:cNvPr id="250" name="Rectangle: Rounded Corners 249">
                  <a:extLst>
                    <a:ext uri="{FF2B5EF4-FFF2-40B4-BE49-F238E27FC236}">
                      <a16:creationId xmlns:a16="http://schemas.microsoft.com/office/drawing/2014/main" id="{E996C269-A147-6B47-818C-AEF3E908A8D9}"/>
                    </a:ext>
                  </a:extLst>
                </p:cNvPr>
                <p:cNvSpPr/>
                <p:nvPr/>
              </p:nvSpPr>
              <p:spPr>
                <a:xfrm>
                  <a:off x="8140675" y="234462"/>
                  <a:ext cx="3629293" cy="961292"/>
                </a:xfrm>
                <a:prstGeom prst="roundRect">
                  <a:avLst>
                    <a:gd name="adj" fmla="val 3496"/>
                  </a:avLst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G"/>
                </a:p>
              </p:txBody>
            </p:sp>
            <p:sp>
              <p:nvSpPr>
                <p:cNvPr id="251" name="Right Triangle 250">
                  <a:extLst>
                    <a:ext uri="{FF2B5EF4-FFF2-40B4-BE49-F238E27FC236}">
                      <a16:creationId xmlns:a16="http://schemas.microsoft.com/office/drawing/2014/main" id="{7BF84BBE-31A3-CD82-8505-530C9D005338}"/>
                    </a:ext>
                  </a:extLst>
                </p:cNvPr>
                <p:cNvSpPr/>
                <p:nvPr/>
              </p:nvSpPr>
              <p:spPr>
                <a:xfrm rot="10800000">
                  <a:off x="8165142" y="1195388"/>
                  <a:ext cx="83945" cy="92267"/>
                </a:xfrm>
                <a:prstGeom prst="rtTriangl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NG"/>
                </a:p>
              </p:txBody>
            </p:sp>
          </p:grpSp>
          <p:grpSp>
            <p:nvGrpSpPr>
              <p:cNvPr id="245" name="Group 244">
                <a:extLst>
                  <a:ext uri="{FF2B5EF4-FFF2-40B4-BE49-F238E27FC236}">
                    <a16:creationId xmlns:a16="http://schemas.microsoft.com/office/drawing/2014/main" id="{B3C2BD0C-9551-66A7-99C5-23EB80BD89BA}"/>
                  </a:ext>
                </a:extLst>
              </p:cNvPr>
              <p:cNvGrpSpPr/>
              <p:nvPr/>
            </p:nvGrpSpPr>
            <p:grpSpPr>
              <a:xfrm>
                <a:off x="8168472" y="257907"/>
                <a:ext cx="3501365" cy="820420"/>
                <a:chOff x="8168472" y="234462"/>
                <a:chExt cx="3501365" cy="820420"/>
              </a:xfrm>
            </p:grpSpPr>
            <p:pic>
              <p:nvPicPr>
                <p:cNvPr id="247" name="drawing">
                  <a:extLst>
                    <a:ext uri="{FF2B5EF4-FFF2-40B4-BE49-F238E27FC236}">
                      <a16:creationId xmlns:a16="http://schemas.microsoft.com/office/drawing/2014/main" id="{51B0B88B-6ADD-9427-90E0-97A71EF97E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97577" y="419247"/>
                  <a:ext cx="1572260" cy="450850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248" name="drawing">
                  <a:extLst>
                    <a:ext uri="{FF2B5EF4-FFF2-40B4-BE49-F238E27FC236}">
                      <a16:creationId xmlns:a16="http://schemas.microsoft.com/office/drawing/2014/main" id="{81032AB4-1C91-06C1-76C5-CA1004CDAD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68472" y="234462"/>
                  <a:ext cx="2054225" cy="820420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AB7594FD-4620-7E5F-B235-F0F03CF2F3DF}"/>
                  </a:ext>
                </a:extLst>
              </p:cNvPr>
              <p:cNvSpPr/>
              <p:nvPr/>
            </p:nvSpPr>
            <p:spPr>
              <a:xfrm>
                <a:off x="507856" y="385208"/>
                <a:ext cx="7517096" cy="86177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r"/>
                <a:r>
                  <a:rPr lang="en-US" sz="25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Resilience Building and Smallholder Farmers Support Project in Northwest Nigeria </a:t>
                </a:r>
                <a:r>
                  <a:rPr lang="en-US" sz="2500" b="0" cap="none" spc="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(Katsina and Sokoto)</a:t>
                </a:r>
                <a:r>
                  <a:rPr lang="en-US" sz="25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F439F3-2F48-7D95-A0D3-6B9BCCB96E6D}"/>
              </a:ext>
            </a:extLst>
          </p:cNvPr>
          <p:cNvGrpSpPr/>
          <p:nvPr/>
        </p:nvGrpSpPr>
        <p:grpSpPr>
          <a:xfrm>
            <a:off x="427929" y="1443933"/>
            <a:ext cx="3088994" cy="2050718"/>
            <a:chOff x="427929" y="1443933"/>
            <a:chExt cx="3088994" cy="2050718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D62535C-0D42-B259-3356-7E5EF81665BA}"/>
                </a:ext>
              </a:extLst>
            </p:cNvPr>
            <p:cNvSpPr/>
            <p:nvPr/>
          </p:nvSpPr>
          <p:spPr>
            <a:xfrm>
              <a:off x="470347" y="1443933"/>
              <a:ext cx="3046576" cy="2050718"/>
            </a:xfrm>
            <a:prstGeom prst="roundRect">
              <a:avLst>
                <a:gd name="adj" fmla="val 435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D50447-90F6-5FD9-4390-2FCA0D6A70B4}"/>
                </a:ext>
              </a:extLst>
            </p:cNvPr>
            <p:cNvSpPr txBox="1"/>
            <p:nvPr/>
          </p:nvSpPr>
          <p:spPr>
            <a:xfrm>
              <a:off x="455627" y="1503028"/>
              <a:ext cx="263926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|</a:t>
              </a:r>
              <a:r>
                <a:rPr lang="en-US" sz="1600" dirty="0"/>
                <a:t> Total Head of Households </a:t>
              </a:r>
              <a:endParaRPr lang="en-NG" sz="16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581CE75-BF89-88DD-B1F7-4B8BAEC6973D}"/>
                </a:ext>
              </a:extLst>
            </p:cNvPr>
            <p:cNvSpPr/>
            <p:nvPr/>
          </p:nvSpPr>
          <p:spPr>
            <a:xfrm>
              <a:off x="1091038" y="1724195"/>
              <a:ext cx="1805193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0" cap="none" spc="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5,700</a:t>
              </a:r>
              <a:endParaRPr lang="en-NG" sz="4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25" name="Graphic 24" descr="Woman with solid fill">
              <a:extLst>
                <a:ext uri="{FF2B5EF4-FFF2-40B4-BE49-F238E27FC236}">
                  <a16:creationId xmlns:a16="http://schemas.microsoft.com/office/drawing/2014/main" id="{0A869C7B-7060-FEAE-1C92-142B6A5EF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7929" y="2448951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Man with solid fill">
              <a:extLst>
                <a:ext uri="{FF2B5EF4-FFF2-40B4-BE49-F238E27FC236}">
                  <a16:creationId xmlns:a16="http://schemas.microsoft.com/office/drawing/2014/main" id="{D160DDFD-C7D6-E4D9-7733-0C871A002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61682" y="2435898"/>
              <a:ext cx="914400" cy="91440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4568627-730E-D0F8-DD64-10C05578054D}"/>
                </a:ext>
              </a:extLst>
            </p:cNvPr>
            <p:cNvSpPr txBox="1"/>
            <p:nvPr/>
          </p:nvSpPr>
          <p:spPr>
            <a:xfrm>
              <a:off x="965432" y="2428981"/>
              <a:ext cx="1367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Segoe UI" panose="020B0502040204020203" pitchFamily="34" charset="0"/>
                  <a:cs typeface="Segoe UI" panose="020B0502040204020203" pitchFamily="34" charset="0"/>
                </a:rPr>
                <a:t>Female HH</a:t>
              </a:r>
              <a:endParaRPr lang="en-NG" sz="1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FBA036-0491-0E23-3EC1-B3DED8782D23}"/>
                </a:ext>
              </a:extLst>
            </p:cNvPr>
            <p:cNvSpPr txBox="1"/>
            <p:nvPr/>
          </p:nvSpPr>
          <p:spPr>
            <a:xfrm>
              <a:off x="1017676" y="2652288"/>
              <a:ext cx="10103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1,657</a:t>
              </a:r>
              <a:endParaRPr lang="en-NG" sz="24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241B580-A6E9-C855-58EF-8DBE425A08C5}"/>
                </a:ext>
              </a:extLst>
            </p:cNvPr>
            <p:cNvSpPr txBox="1"/>
            <p:nvPr/>
          </p:nvSpPr>
          <p:spPr>
            <a:xfrm>
              <a:off x="1070313" y="2993149"/>
              <a:ext cx="900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Segoe UI" panose="020B0502040204020203" pitchFamily="34" charset="0"/>
                  <a:cs typeface="Segoe UI" panose="020B0502040204020203" pitchFamily="34" charset="0"/>
                </a:rPr>
                <a:t>29.1%</a:t>
              </a:r>
              <a:endParaRPr lang="en-NG" sz="1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D944090-1E75-DDF6-3BFA-0CEE93D2227A}"/>
                </a:ext>
              </a:extLst>
            </p:cNvPr>
            <p:cNvSpPr txBox="1"/>
            <p:nvPr/>
          </p:nvSpPr>
          <p:spPr>
            <a:xfrm>
              <a:off x="2458520" y="2598086"/>
              <a:ext cx="10103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4,043</a:t>
              </a:r>
              <a:endParaRPr lang="en-NG" sz="24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097FF5B-641C-9AD4-05E0-4A9FEDCA44E8}"/>
                </a:ext>
              </a:extLst>
            </p:cNvPr>
            <p:cNvSpPr txBox="1"/>
            <p:nvPr/>
          </p:nvSpPr>
          <p:spPr>
            <a:xfrm>
              <a:off x="2504065" y="2955660"/>
              <a:ext cx="900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Segoe UI" panose="020B0502040204020203" pitchFamily="34" charset="0"/>
                  <a:cs typeface="Segoe UI" panose="020B0502040204020203" pitchFamily="34" charset="0"/>
                </a:rPr>
                <a:t>70.9%</a:t>
              </a:r>
              <a:endParaRPr lang="en-NG" sz="1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1B4386-492E-10D0-7CCD-0DD334B0AA3E}"/>
                </a:ext>
              </a:extLst>
            </p:cNvPr>
            <p:cNvSpPr txBox="1"/>
            <p:nvPr/>
          </p:nvSpPr>
          <p:spPr>
            <a:xfrm>
              <a:off x="2452466" y="2411954"/>
              <a:ext cx="9849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Segoe UI" panose="020B0502040204020203" pitchFamily="34" charset="0"/>
                  <a:cs typeface="Segoe UI" panose="020B0502040204020203" pitchFamily="34" charset="0"/>
                </a:rPr>
                <a:t>Male HH</a:t>
              </a:r>
              <a:endParaRPr lang="en-NG" sz="1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A1CBCE-E847-7425-071D-92FD0B48D2F7}"/>
              </a:ext>
            </a:extLst>
          </p:cNvPr>
          <p:cNvGrpSpPr/>
          <p:nvPr/>
        </p:nvGrpSpPr>
        <p:grpSpPr>
          <a:xfrm>
            <a:off x="3363388" y="1427489"/>
            <a:ext cx="3053827" cy="2359054"/>
            <a:chOff x="3363388" y="1427489"/>
            <a:chExt cx="3053827" cy="2359054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3DC7D46A-257A-AC3F-19E1-6905729B63DF}"/>
                </a:ext>
              </a:extLst>
            </p:cNvPr>
            <p:cNvSpPr/>
            <p:nvPr/>
          </p:nvSpPr>
          <p:spPr>
            <a:xfrm>
              <a:off x="3660041" y="1443933"/>
              <a:ext cx="2735475" cy="2050718"/>
            </a:xfrm>
            <a:prstGeom prst="roundRect">
              <a:avLst>
                <a:gd name="adj" fmla="val 4350"/>
              </a:avLst>
            </a:prstGeom>
            <a:solidFill>
              <a:schemeClr val="bg1"/>
            </a:solidFill>
            <a:ln>
              <a:solidFill>
                <a:schemeClr val="tx2">
                  <a:lumMod val="90000"/>
                  <a:lumOff val="1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5AD07C2-C287-D9F6-4E0C-5A2EBBE37D1B}"/>
                </a:ext>
              </a:extLst>
            </p:cNvPr>
            <p:cNvSpPr txBox="1"/>
            <p:nvPr/>
          </p:nvSpPr>
          <p:spPr>
            <a:xfrm>
              <a:off x="3631374" y="1427489"/>
              <a:ext cx="26392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|</a:t>
              </a:r>
              <a:r>
                <a:rPr lang="en-US" sz="1400" dirty="0"/>
                <a:t> Beneficiary by Marital Status</a:t>
              </a:r>
              <a:endParaRPr lang="en-NG" sz="1400" dirty="0"/>
            </a:p>
          </p:txBody>
        </p:sp>
        <p:graphicFrame>
          <p:nvGraphicFramePr>
            <p:cNvPr id="41" name="Chart 40">
              <a:extLst>
                <a:ext uri="{FF2B5EF4-FFF2-40B4-BE49-F238E27FC236}">
                  <a16:creationId xmlns:a16="http://schemas.microsoft.com/office/drawing/2014/main" id="{4F2D2509-AD95-358D-F4E2-A1B0FF8AB6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75301137"/>
                </p:ext>
              </p:extLst>
            </p:nvPr>
          </p:nvGraphicFramePr>
          <p:xfrm>
            <a:off x="3363388" y="1617450"/>
            <a:ext cx="3053827" cy="21690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2099CDD-694A-17A5-8635-1F9A66A0117C}"/>
              </a:ext>
            </a:extLst>
          </p:cNvPr>
          <p:cNvGrpSpPr/>
          <p:nvPr/>
        </p:nvGrpSpPr>
        <p:grpSpPr>
          <a:xfrm>
            <a:off x="9853268" y="1457008"/>
            <a:ext cx="1981807" cy="989928"/>
            <a:chOff x="6468676" y="1470252"/>
            <a:chExt cx="1981807" cy="989928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4FE2540A-4ACD-F0DD-B89B-E2E934B13425}"/>
                </a:ext>
              </a:extLst>
            </p:cNvPr>
            <p:cNvSpPr/>
            <p:nvPr/>
          </p:nvSpPr>
          <p:spPr>
            <a:xfrm>
              <a:off x="6468676" y="1470252"/>
              <a:ext cx="1981807" cy="989928"/>
            </a:xfrm>
            <a:prstGeom prst="roundRect">
              <a:avLst>
                <a:gd name="adj" fmla="val 4350"/>
              </a:avLst>
            </a:prstGeom>
            <a:solidFill>
              <a:schemeClr val="bg1"/>
            </a:solidFill>
            <a:ln>
              <a:solidFill>
                <a:schemeClr val="tx2">
                  <a:lumMod val="90000"/>
                  <a:lumOff val="1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8E57E8E5-814B-5288-6661-633B06AC1436}"/>
                </a:ext>
              </a:extLst>
            </p:cNvPr>
            <p:cNvGrpSpPr/>
            <p:nvPr/>
          </p:nvGrpSpPr>
          <p:grpSpPr>
            <a:xfrm>
              <a:off x="6468676" y="1637334"/>
              <a:ext cx="1585996" cy="748536"/>
              <a:chOff x="6468676" y="1527834"/>
              <a:chExt cx="1585996" cy="748536"/>
            </a:xfrm>
          </p:grpSpPr>
          <p:pic>
            <p:nvPicPr>
              <p:cNvPr id="46" name="Graphic 45" descr="Person in wheelchair outline">
                <a:extLst>
                  <a:ext uri="{FF2B5EF4-FFF2-40B4-BE49-F238E27FC236}">
                    <a16:creationId xmlns:a16="http://schemas.microsoft.com/office/drawing/2014/main" id="{367E2A22-A6DF-052D-64AD-0CE2209CD6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468676" y="1527834"/>
                <a:ext cx="748536" cy="748536"/>
              </a:xfrm>
              <a:prstGeom prst="rect">
                <a:avLst/>
              </a:prstGeom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030224F-2C83-C2F8-1296-A910441A3F77}"/>
                  </a:ext>
                </a:extLst>
              </p:cNvPr>
              <p:cNvSpPr txBox="1"/>
              <p:nvPr/>
            </p:nvSpPr>
            <p:spPr>
              <a:xfrm>
                <a:off x="7044297" y="1601925"/>
                <a:ext cx="10103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1,384</a:t>
                </a:r>
                <a:endParaRPr lang="en-NG" sz="24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D26332D-21E2-AA97-EBC1-D05C2780DD15}"/>
                  </a:ext>
                </a:extLst>
              </p:cNvPr>
              <p:cNvSpPr txBox="1"/>
              <p:nvPr/>
            </p:nvSpPr>
            <p:spPr>
              <a:xfrm>
                <a:off x="7154458" y="1926688"/>
                <a:ext cx="90021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24.2%</a:t>
                </a:r>
                <a:endParaRPr lang="en-NG" sz="16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874D55B-843A-C019-0E84-6DA7AE93F2A9}"/>
                </a:ext>
              </a:extLst>
            </p:cNvPr>
            <p:cNvSpPr txBox="1"/>
            <p:nvPr/>
          </p:nvSpPr>
          <p:spPr>
            <a:xfrm>
              <a:off x="6747237" y="1504774"/>
              <a:ext cx="16175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| </a:t>
              </a:r>
              <a:r>
                <a:rPr lang="en-US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People with Disabilities</a:t>
              </a:r>
              <a:endParaRPr lang="en-NG" sz="1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DC12E83-08AE-D5AD-5FB8-C0509EA9AB4D}"/>
              </a:ext>
            </a:extLst>
          </p:cNvPr>
          <p:cNvGrpSpPr/>
          <p:nvPr/>
        </p:nvGrpSpPr>
        <p:grpSpPr>
          <a:xfrm>
            <a:off x="9858487" y="2490564"/>
            <a:ext cx="2007921" cy="989928"/>
            <a:chOff x="9858498" y="2430413"/>
            <a:chExt cx="2007921" cy="98992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5063034-E4D4-B9EA-30EE-B4B94BC72601}"/>
                </a:ext>
              </a:extLst>
            </p:cNvPr>
            <p:cNvGrpSpPr/>
            <p:nvPr/>
          </p:nvGrpSpPr>
          <p:grpSpPr>
            <a:xfrm>
              <a:off x="9858498" y="2430413"/>
              <a:ext cx="2007921" cy="989928"/>
              <a:chOff x="6468676" y="1470252"/>
              <a:chExt cx="2007921" cy="989928"/>
            </a:xfrm>
          </p:grpSpPr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8753C072-8B58-48B2-B40D-8F7BFB4B56B3}"/>
                  </a:ext>
                </a:extLst>
              </p:cNvPr>
              <p:cNvSpPr/>
              <p:nvPr/>
            </p:nvSpPr>
            <p:spPr>
              <a:xfrm>
                <a:off x="6468676" y="1470252"/>
                <a:ext cx="1981807" cy="989928"/>
              </a:xfrm>
              <a:prstGeom prst="roundRect">
                <a:avLst>
                  <a:gd name="adj" fmla="val 435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CE68C64-29A8-8D47-B72C-33EFBBEEA235}"/>
                  </a:ext>
                </a:extLst>
              </p:cNvPr>
              <p:cNvSpPr txBox="1"/>
              <p:nvPr/>
            </p:nvSpPr>
            <p:spPr>
              <a:xfrm>
                <a:off x="7166691" y="1801022"/>
                <a:ext cx="1309906" cy="49244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600" b="1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47,967</a:t>
                </a:r>
                <a:endParaRPr lang="en-NG" sz="26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AA47606E-84F1-557C-68BA-ADAA8736D03F}"/>
                  </a:ext>
                </a:extLst>
              </p:cNvPr>
              <p:cNvSpPr txBox="1"/>
              <p:nvPr/>
            </p:nvSpPr>
            <p:spPr>
              <a:xfrm>
                <a:off x="6510260" y="1504774"/>
                <a:ext cx="1778341" cy="27699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b="1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| Indirect Beneficiaries</a:t>
                </a:r>
                <a:endParaRPr lang="en-NG" sz="120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02A3523-FBAB-CF3A-11FD-48BBE1533B23}"/>
                  </a:ext>
                </a:extLst>
              </p:cNvPr>
              <p:cNvSpPr txBox="1"/>
              <p:nvPr/>
            </p:nvSpPr>
            <p:spPr>
              <a:xfrm>
                <a:off x="7023753" y="2166432"/>
                <a:ext cx="1430194" cy="25391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050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Household Members</a:t>
                </a:r>
                <a:endParaRPr lang="en-NG" sz="1050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60" name="Graphic 59" descr="Users outline">
              <a:extLst>
                <a:ext uri="{FF2B5EF4-FFF2-40B4-BE49-F238E27FC236}">
                  <a16:creationId xmlns:a16="http://schemas.microsoft.com/office/drawing/2014/main" id="{3EEE68AA-7F4A-30A6-3BDD-44EB8FDEF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898841" y="2712252"/>
              <a:ext cx="691821" cy="691821"/>
            </a:xfrm>
            <a:prstGeom prst="rect">
              <a:avLst/>
            </a:prstGeom>
          </p:spPr>
        </p:pic>
      </p:grp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E68E0D73-2DE6-0F8C-4FA0-AFC938701834}"/>
              </a:ext>
            </a:extLst>
          </p:cNvPr>
          <p:cNvSpPr/>
          <p:nvPr/>
        </p:nvSpPr>
        <p:spPr>
          <a:xfrm>
            <a:off x="6512922" y="1459023"/>
            <a:ext cx="3254667" cy="989928"/>
          </a:xfrm>
          <a:prstGeom prst="roundRect">
            <a:avLst>
              <a:gd name="adj" fmla="val 4350"/>
            </a:avLst>
          </a:prstGeom>
          <a:solidFill>
            <a:schemeClr val="bg1"/>
          </a:solidFill>
          <a:ln>
            <a:solidFill>
              <a:schemeClr val="tx2">
                <a:lumMod val="90000"/>
                <a:lumOff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D14EC31-B72C-CA67-A836-131A5B4B4477}"/>
              </a:ext>
            </a:extLst>
          </p:cNvPr>
          <p:cNvGrpSpPr/>
          <p:nvPr/>
        </p:nvGrpSpPr>
        <p:grpSpPr>
          <a:xfrm>
            <a:off x="6988604" y="1750468"/>
            <a:ext cx="632314" cy="599266"/>
            <a:chOff x="6763029" y="1565603"/>
            <a:chExt cx="418574" cy="5992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12B5E14-FC99-C1B9-862C-58155CB9709E}"/>
                </a:ext>
              </a:extLst>
            </p:cNvPr>
            <p:cNvSpPr txBox="1"/>
            <p:nvPr/>
          </p:nvSpPr>
          <p:spPr>
            <a:xfrm>
              <a:off x="6772762" y="1718808"/>
              <a:ext cx="40884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4,807</a:t>
              </a:r>
              <a:endParaRPr lang="en-NG" sz="13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B34D1B7-0433-3048-4482-D5331432959B}"/>
                </a:ext>
              </a:extLst>
            </p:cNvPr>
            <p:cNvSpPr txBox="1"/>
            <p:nvPr/>
          </p:nvSpPr>
          <p:spPr>
            <a:xfrm>
              <a:off x="6763029" y="1887870"/>
              <a:ext cx="3983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84.3%</a:t>
              </a:r>
              <a:endParaRPr lang="en-NG" sz="12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E6192B6-9A09-9544-092A-5867F376A2B0}"/>
                </a:ext>
              </a:extLst>
            </p:cNvPr>
            <p:cNvSpPr txBox="1"/>
            <p:nvPr/>
          </p:nvSpPr>
          <p:spPr>
            <a:xfrm>
              <a:off x="6778017" y="1565603"/>
              <a:ext cx="3983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HOST</a:t>
              </a:r>
              <a:endParaRPr lang="en-NG" sz="1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FB137EAD-37DF-9A61-BFDF-1FF817AE4B53}"/>
              </a:ext>
            </a:extLst>
          </p:cNvPr>
          <p:cNvSpPr txBox="1"/>
          <p:nvPr/>
        </p:nvSpPr>
        <p:spPr>
          <a:xfrm>
            <a:off x="6520770" y="1457008"/>
            <a:ext cx="2592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 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Beneficiary by Residence Status</a:t>
            </a:r>
            <a:endParaRPr lang="en-NG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5AA52A78-9BBA-5CD0-C6A9-234C173396AA}"/>
              </a:ext>
            </a:extLst>
          </p:cNvPr>
          <p:cNvSpPr/>
          <p:nvPr/>
        </p:nvSpPr>
        <p:spPr>
          <a:xfrm>
            <a:off x="6533656" y="2526230"/>
            <a:ext cx="1998825" cy="989928"/>
          </a:xfrm>
          <a:prstGeom prst="roundRect">
            <a:avLst>
              <a:gd name="adj" fmla="val 4350"/>
            </a:avLst>
          </a:prstGeom>
          <a:solidFill>
            <a:schemeClr val="bg1"/>
          </a:solidFill>
          <a:ln>
            <a:solidFill>
              <a:schemeClr val="tx2">
                <a:lumMod val="90000"/>
                <a:lumOff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4C8B386-CD39-5F57-D8C5-501DC7E6A638}"/>
              </a:ext>
            </a:extLst>
          </p:cNvPr>
          <p:cNvSpPr txBox="1"/>
          <p:nvPr/>
        </p:nvSpPr>
        <p:spPr>
          <a:xfrm>
            <a:off x="6486836" y="2521312"/>
            <a:ext cx="21069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 </a:t>
            </a:r>
            <a:r>
              <a:rPr lang="en-US" sz="900" dirty="0">
                <a:latin typeface="Segoe UI" panose="020B0502040204020203" pitchFamily="34" charset="0"/>
                <a:cs typeface="Segoe UI" panose="020B0502040204020203" pitchFamily="34" charset="0"/>
              </a:rPr>
              <a:t>Beneficiary by Age Disaggregation</a:t>
            </a:r>
            <a:endParaRPr lang="en-NG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B7AF628-794F-CC05-26E3-4D60E1A7DB33}"/>
              </a:ext>
            </a:extLst>
          </p:cNvPr>
          <p:cNvGrpSpPr/>
          <p:nvPr/>
        </p:nvGrpSpPr>
        <p:grpSpPr>
          <a:xfrm>
            <a:off x="8036725" y="1753945"/>
            <a:ext cx="693519" cy="581930"/>
            <a:chOff x="6722518" y="1582939"/>
            <a:chExt cx="459089" cy="581930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6FE097C-29FD-20E5-3463-48C6DCEAC039}"/>
                </a:ext>
              </a:extLst>
            </p:cNvPr>
            <p:cNvSpPr txBox="1"/>
            <p:nvPr/>
          </p:nvSpPr>
          <p:spPr>
            <a:xfrm>
              <a:off x="6772766" y="1718808"/>
              <a:ext cx="40884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830</a:t>
              </a:r>
              <a:endParaRPr lang="en-NG" sz="13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0C837DA-43DB-30F2-85B6-8F0D8D19F509}"/>
                </a:ext>
              </a:extLst>
            </p:cNvPr>
            <p:cNvSpPr txBox="1"/>
            <p:nvPr/>
          </p:nvSpPr>
          <p:spPr>
            <a:xfrm>
              <a:off x="6733223" y="1887870"/>
              <a:ext cx="3983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14.6%</a:t>
              </a:r>
              <a:endParaRPr lang="en-NG" sz="12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508AB90-92CC-F9C2-6749-80A26ED5C064}"/>
                </a:ext>
              </a:extLst>
            </p:cNvPr>
            <p:cNvSpPr txBox="1"/>
            <p:nvPr/>
          </p:nvSpPr>
          <p:spPr>
            <a:xfrm>
              <a:off x="6722518" y="1582939"/>
              <a:ext cx="3983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IDPs</a:t>
              </a:r>
              <a:endParaRPr lang="en-NG" sz="1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81C89DF-44C5-EBEE-4206-F4E12479B45B}"/>
              </a:ext>
            </a:extLst>
          </p:cNvPr>
          <p:cNvGrpSpPr/>
          <p:nvPr/>
        </p:nvGrpSpPr>
        <p:grpSpPr>
          <a:xfrm>
            <a:off x="8888240" y="1572436"/>
            <a:ext cx="906977" cy="705868"/>
            <a:chOff x="6663395" y="1392538"/>
            <a:chExt cx="600392" cy="705868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6D1DE2-B344-A422-B512-6CFB26C53B8E}"/>
                </a:ext>
              </a:extLst>
            </p:cNvPr>
            <p:cNvSpPr txBox="1"/>
            <p:nvPr/>
          </p:nvSpPr>
          <p:spPr>
            <a:xfrm>
              <a:off x="6827513" y="1622747"/>
              <a:ext cx="26940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63</a:t>
              </a:r>
              <a:endParaRPr lang="en-NG" sz="13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B0FA618-2340-A64A-D108-078F6DCA4C23}"/>
                </a:ext>
              </a:extLst>
            </p:cNvPr>
            <p:cNvSpPr txBox="1"/>
            <p:nvPr/>
          </p:nvSpPr>
          <p:spPr>
            <a:xfrm>
              <a:off x="6788256" y="1821407"/>
              <a:ext cx="3983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11.1%</a:t>
              </a:r>
              <a:endParaRPr lang="en-NG" sz="12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42A95C0-47B7-0C73-BF0B-EECCBAF3D6AF}"/>
                </a:ext>
              </a:extLst>
            </p:cNvPr>
            <p:cNvSpPr txBox="1"/>
            <p:nvPr/>
          </p:nvSpPr>
          <p:spPr>
            <a:xfrm>
              <a:off x="6663395" y="1392538"/>
              <a:ext cx="6003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Returnees</a:t>
              </a:r>
              <a:endParaRPr lang="en-NG" sz="11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D163D493-4C39-45F7-5ADA-C92BC3946962}"/>
              </a:ext>
            </a:extLst>
          </p:cNvPr>
          <p:cNvSpPr txBox="1"/>
          <p:nvPr/>
        </p:nvSpPr>
        <p:spPr>
          <a:xfrm>
            <a:off x="6642462" y="2920288"/>
            <a:ext cx="774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Youth</a:t>
            </a:r>
            <a:endParaRPr lang="en-NG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5068B1E-2724-F44E-F701-A09C09A51555}"/>
              </a:ext>
            </a:extLst>
          </p:cNvPr>
          <p:cNvSpPr txBox="1"/>
          <p:nvPr/>
        </p:nvSpPr>
        <p:spPr>
          <a:xfrm>
            <a:off x="7178107" y="3193948"/>
            <a:ext cx="774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Adult</a:t>
            </a:r>
            <a:endParaRPr lang="en-NG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5DF8ACCA-D73C-FC0B-4412-C263502DD5FF}"/>
              </a:ext>
            </a:extLst>
          </p:cNvPr>
          <p:cNvSpPr/>
          <p:nvPr/>
        </p:nvSpPr>
        <p:spPr>
          <a:xfrm>
            <a:off x="8585300" y="2510648"/>
            <a:ext cx="1195567" cy="989928"/>
          </a:xfrm>
          <a:prstGeom prst="roundRect">
            <a:avLst>
              <a:gd name="adj" fmla="val 4350"/>
            </a:avLst>
          </a:prstGeom>
          <a:solidFill>
            <a:schemeClr val="bg1"/>
          </a:solidFill>
          <a:ln>
            <a:solidFill>
              <a:schemeClr val="tx2">
                <a:lumMod val="90000"/>
                <a:lumOff val="1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CD2705A-F899-C0AA-F3D3-D7E187DDF905}"/>
              </a:ext>
            </a:extLst>
          </p:cNvPr>
          <p:cNvGrpSpPr/>
          <p:nvPr/>
        </p:nvGrpSpPr>
        <p:grpSpPr>
          <a:xfrm>
            <a:off x="8659613" y="2735903"/>
            <a:ext cx="1082969" cy="752249"/>
            <a:chOff x="8525818" y="2674095"/>
            <a:chExt cx="1082969" cy="752249"/>
          </a:xfrm>
        </p:grpSpPr>
        <p:pic>
          <p:nvPicPr>
            <p:cNvPr id="77" name="Picture 76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356D9BC1-FFB1-A44D-D72D-F8D561336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5818" y="2701996"/>
              <a:ext cx="838927" cy="679431"/>
            </a:xfrm>
            <a:prstGeom prst="rect">
              <a:avLst/>
            </a:prstGeom>
          </p:spPr>
        </p:pic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3BF5B8B0-5957-3026-C17D-A0E307A7D60A}"/>
                </a:ext>
              </a:extLst>
            </p:cNvPr>
            <p:cNvGrpSpPr/>
            <p:nvPr/>
          </p:nvGrpSpPr>
          <p:grpSpPr>
            <a:xfrm>
              <a:off x="8608267" y="2674095"/>
              <a:ext cx="1000520" cy="752249"/>
              <a:chOff x="8110761" y="2655258"/>
              <a:chExt cx="1000520" cy="752249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CB3E5DB-7AD6-5C2E-1D82-2C121139FD88}"/>
                  </a:ext>
                </a:extLst>
              </p:cNvPr>
              <p:cNvSpPr txBox="1"/>
              <p:nvPr/>
            </p:nvSpPr>
            <p:spPr>
              <a:xfrm>
                <a:off x="8202376" y="2655258"/>
                <a:ext cx="4649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</a:t>
                </a:r>
                <a:endParaRPr lang="en-NG" sz="20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36EF741-E4C5-496F-4BD7-0B258A883A0B}"/>
                  </a:ext>
                </a:extLst>
              </p:cNvPr>
              <p:cNvSpPr txBox="1"/>
              <p:nvPr/>
            </p:nvSpPr>
            <p:spPr>
              <a:xfrm>
                <a:off x="8110761" y="2900526"/>
                <a:ext cx="4649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04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847B3AB-6AE3-59C8-6C31-D6302AFA83BB}"/>
                  </a:ext>
                </a:extLst>
              </p:cNvPr>
              <p:cNvSpPr txBox="1"/>
              <p:nvPr/>
            </p:nvSpPr>
            <p:spPr>
              <a:xfrm>
                <a:off x="8443082" y="2773871"/>
                <a:ext cx="668199" cy="5770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endParaRPr lang="en-US" sz="105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just"/>
                <a:endParaRPr lang="en-US" sz="105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just"/>
                <a:endParaRPr lang="en-NG" sz="10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F8247FC-DD98-7296-4868-7695B0152E63}"/>
                  </a:ext>
                </a:extLst>
              </p:cNvPr>
              <p:cNvSpPr txBox="1"/>
              <p:nvPr/>
            </p:nvSpPr>
            <p:spPr>
              <a:xfrm>
                <a:off x="8365925" y="2715010"/>
                <a:ext cx="668199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3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States</a:t>
                </a:r>
              </a:p>
              <a:p>
                <a:pPr algn="just"/>
                <a:r>
                  <a:rPr lang="en-US" sz="13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LGAs</a:t>
                </a:r>
              </a:p>
              <a:p>
                <a:pPr algn="just"/>
                <a:r>
                  <a:rPr lang="en-US" sz="13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Wards</a:t>
                </a:r>
                <a:endParaRPr lang="en-NG" sz="13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E85CF71-943A-4414-3504-B869AD59C852}"/>
                  </a:ext>
                </a:extLst>
              </p:cNvPr>
              <p:cNvSpPr txBox="1"/>
              <p:nvPr/>
            </p:nvSpPr>
            <p:spPr>
              <a:xfrm>
                <a:off x="8110761" y="3095319"/>
                <a:ext cx="4649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42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EB505C8A-E137-40EF-93FE-D141C76E282C}"/>
              </a:ext>
            </a:extLst>
          </p:cNvPr>
          <p:cNvSpPr txBox="1"/>
          <p:nvPr/>
        </p:nvSpPr>
        <p:spPr>
          <a:xfrm>
            <a:off x="8559186" y="2501586"/>
            <a:ext cx="1195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 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Coverage</a:t>
            </a:r>
            <a:endParaRPr lang="en-NG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B5111F6-F31C-7ED5-EF3E-4BBD562FC320}"/>
              </a:ext>
            </a:extLst>
          </p:cNvPr>
          <p:cNvSpPr txBox="1"/>
          <p:nvPr/>
        </p:nvSpPr>
        <p:spPr>
          <a:xfrm>
            <a:off x="7902732" y="2996053"/>
            <a:ext cx="774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Elderly</a:t>
            </a:r>
            <a:endParaRPr lang="en-NG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16D16CC1-A007-EC0B-CD4F-84E72D94C3F0}"/>
              </a:ext>
            </a:extLst>
          </p:cNvPr>
          <p:cNvSpPr/>
          <p:nvPr/>
        </p:nvSpPr>
        <p:spPr>
          <a:xfrm>
            <a:off x="2954172" y="3591243"/>
            <a:ext cx="4350498" cy="3172235"/>
          </a:xfrm>
          <a:prstGeom prst="roundRect">
            <a:avLst>
              <a:gd name="adj" fmla="val 3277"/>
            </a:avLst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090B1C2-2FAB-37B3-16A1-BB3100A815AF}"/>
              </a:ext>
            </a:extLst>
          </p:cNvPr>
          <p:cNvGrpSpPr/>
          <p:nvPr/>
        </p:nvGrpSpPr>
        <p:grpSpPr>
          <a:xfrm>
            <a:off x="449563" y="3587805"/>
            <a:ext cx="2352827" cy="2317126"/>
            <a:chOff x="449563" y="3587805"/>
            <a:chExt cx="2352827" cy="2317126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C086DBD5-61A2-AED8-16A5-C10F2A81A6AB}"/>
                </a:ext>
              </a:extLst>
            </p:cNvPr>
            <p:cNvGrpSpPr/>
            <p:nvPr/>
          </p:nvGrpSpPr>
          <p:grpSpPr>
            <a:xfrm>
              <a:off x="449563" y="3587805"/>
              <a:ext cx="2352827" cy="2317126"/>
              <a:chOff x="455627" y="1443933"/>
              <a:chExt cx="3061296" cy="2050718"/>
            </a:xfrm>
          </p:grpSpPr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969FD1F9-EB54-BE7E-80C9-EF812CD0D342}"/>
                  </a:ext>
                </a:extLst>
              </p:cNvPr>
              <p:cNvSpPr/>
              <p:nvPr/>
            </p:nvSpPr>
            <p:spPr>
              <a:xfrm>
                <a:off x="470347" y="1443933"/>
                <a:ext cx="3046576" cy="2050718"/>
              </a:xfrm>
              <a:prstGeom prst="roundRect">
                <a:avLst>
                  <a:gd name="adj" fmla="val 4350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E05750C-C179-F8B4-16F2-523BC909206C}"/>
                  </a:ext>
                </a:extLst>
              </p:cNvPr>
              <p:cNvSpPr txBox="1"/>
              <p:nvPr/>
            </p:nvSpPr>
            <p:spPr>
              <a:xfrm>
                <a:off x="455627" y="1503028"/>
                <a:ext cx="2807367" cy="258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FF0000"/>
                    </a:solidFill>
                  </a:rPr>
                  <a:t>|</a:t>
                </a:r>
                <a:r>
                  <a:rPr lang="en-US" sz="1300" dirty="0"/>
                  <a:t> Support by Category </a:t>
                </a:r>
                <a:endParaRPr lang="en-NG" sz="1300" dirty="0"/>
              </a:p>
            </p:txBody>
          </p:sp>
        </p:grpSp>
        <p:graphicFrame>
          <p:nvGraphicFramePr>
            <p:cNvPr id="117" name="Chart 116">
              <a:extLst>
                <a:ext uri="{FF2B5EF4-FFF2-40B4-BE49-F238E27FC236}">
                  <a16:creationId xmlns:a16="http://schemas.microsoft.com/office/drawing/2014/main" id="{60C3758C-01DB-DBFD-A23D-98BA0EEECE2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50788094"/>
                </p:ext>
              </p:extLst>
            </p:nvPr>
          </p:nvGraphicFramePr>
          <p:xfrm>
            <a:off x="562374" y="3786543"/>
            <a:ext cx="2006823" cy="19989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A6E88058-C4EF-1848-D8E0-FBE0DE9A63EB}"/>
              </a:ext>
            </a:extLst>
          </p:cNvPr>
          <p:cNvGrpSpPr/>
          <p:nvPr/>
        </p:nvGrpSpPr>
        <p:grpSpPr>
          <a:xfrm>
            <a:off x="494240" y="5995319"/>
            <a:ext cx="2352827" cy="720429"/>
            <a:chOff x="455627" y="1443933"/>
            <a:chExt cx="3061296" cy="2050718"/>
          </a:xfrm>
        </p:grpSpPr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0BC37AB8-B6F7-B264-E51E-8061F0C9C16E}"/>
                </a:ext>
              </a:extLst>
            </p:cNvPr>
            <p:cNvSpPr/>
            <p:nvPr/>
          </p:nvSpPr>
          <p:spPr>
            <a:xfrm>
              <a:off x="470347" y="1443933"/>
              <a:ext cx="3046576" cy="2050718"/>
            </a:xfrm>
            <a:prstGeom prst="roundRect">
              <a:avLst>
                <a:gd name="adj" fmla="val 435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5A54DE8-8743-A080-F80D-1554A2C6897A}"/>
                </a:ext>
              </a:extLst>
            </p:cNvPr>
            <p:cNvSpPr txBox="1"/>
            <p:nvPr/>
          </p:nvSpPr>
          <p:spPr>
            <a:xfrm>
              <a:off x="455627" y="1503027"/>
              <a:ext cx="2639265" cy="832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FF0000"/>
                  </a:solidFill>
                </a:rPr>
                <a:t>|</a:t>
              </a:r>
              <a:r>
                <a:rPr lang="en-US" sz="1300" dirty="0"/>
                <a:t> Beneficiaries by State </a:t>
              </a:r>
              <a:endParaRPr lang="en-NG" sz="1300" dirty="0"/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8522A25E-A4EB-5456-8169-59EC16230784}"/>
              </a:ext>
            </a:extLst>
          </p:cNvPr>
          <p:cNvSpPr txBox="1"/>
          <p:nvPr/>
        </p:nvSpPr>
        <p:spPr>
          <a:xfrm>
            <a:off x="3084182" y="3661750"/>
            <a:ext cx="2424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Cash Based Transfer</a:t>
            </a:r>
            <a:endParaRPr lang="en-NG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17BDD157-80DD-CEAD-912E-796CD2F2EB02}"/>
              </a:ext>
            </a:extLst>
          </p:cNvPr>
          <p:cNvGrpSpPr/>
          <p:nvPr/>
        </p:nvGrpSpPr>
        <p:grpSpPr>
          <a:xfrm>
            <a:off x="3125642" y="4027442"/>
            <a:ext cx="979780" cy="533153"/>
            <a:chOff x="3125642" y="4027442"/>
            <a:chExt cx="979780" cy="533153"/>
          </a:xfrm>
        </p:grpSpPr>
        <p:pic>
          <p:nvPicPr>
            <p:cNvPr id="126" name="Picture 125" descr="A silhouette of a person in a black background&#10;&#10;AI-generated content may be incorrect.">
              <a:extLst>
                <a:ext uri="{FF2B5EF4-FFF2-40B4-BE49-F238E27FC236}">
                  <a16:creationId xmlns:a16="http://schemas.microsoft.com/office/drawing/2014/main" id="{E0548B72-2DB1-4298-3AC3-198E87224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91" t="12960" r="29298" b="15827"/>
            <a:stretch>
              <a:fillRect/>
            </a:stretch>
          </p:blipFill>
          <p:spPr>
            <a:xfrm>
              <a:off x="3125642" y="4046325"/>
              <a:ext cx="349899" cy="484660"/>
            </a:xfrm>
            <a:prstGeom prst="rect">
              <a:avLst/>
            </a:prstGeom>
          </p:spPr>
        </p:pic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219B8CE7-818F-741C-29C2-7B97E33A1E70}"/>
                </a:ext>
              </a:extLst>
            </p:cNvPr>
            <p:cNvGrpSpPr/>
            <p:nvPr/>
          </p:nvGrpSpPr>
          <p:grpSpPr>
            <a:xfrm>
              <a:off x="3414322" y="4027442"/>
              <a:ext cx="691100" cy="533153"/>
              <a:chOff x="3426957" y="4085823"/>
              <a:chExt cx="691100" cy="533153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D2F00F02-1983-C0FD-5BC5-980D9A8C9521}"/>
                  </a:ext>
                </a:extLst>
              </p:cNvPr>
              <p:cNvSpPr txBox="1"/>
              <p:nvPr/>
            </p:nvSpPr>
            <p:spPr>
              <a:xfrm>
                <a:off x="3458747" y="4085823"/>
                <a:ext cx="6540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996</a:t>
                </a:r>
                <a:endParaRPr lang="en-NG" sz="20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785558FB-B2F3-5F66-620E-DE370ACAAEF5}"/>
                  </a:ext>
                </a:extLst>
              </p:cNvPr>
              <p:cNvSpPr txBox="1"/>
              <p:nvPr/>
            </p:nvSpPr>
            <p:spPr>
              <a:xfrm>
                <a:off x="3426957" y="4311199"/>
                <a:ext cx="691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58.2%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075A40B4-D8B6-C8F7-F72F-EB57C0625556}"/>
              </a:ext>
            </a:extLst>
          </p:cNvPr>
          <p:cNvGrpSpPr/>
          <p:nvPr/>
        </p:nvGrpSpPr>
        <p:grpSpPr>
          <a:xfrm>
            <a:off x="4064412" y="4042825"/>
            <a:ext cx="963366" cy="533153"/>
            <a:chOff x="3121496" y="4491036"/>
            <a:chExt cx="963366" cy="533153"/>
          </a:xfrm>
        </p:grpSpPr>
        <p:pic>
          <p:nvPicPr>
            <p:cNvPr id="131" name="Picture 130" descr="A black and white image of a person&#10;&#10;AI-generated content may be incorrect.">
              <a:extLst>
                <a:ext uri="{FF2B5EF4-FFF2-40B4-BE49-F238E27FC236}">
                  <a16:creationId xmlns:a16="http://schemas.microsoft.com/office/drawing/2014/main" id="{C4CB2D8E-A492-3349-FD6E-C0C0F82D0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1"/>
            <a:stretch>
              <a:fillRect/>
            </a:stretch>
          </p:blipFill>
          <p:spPr>
            <a:xfrm>
              <a:off x="3121496" y="4519620"/>
              <a:ext cx="395427" cy="467964"/>
            </a:xfrm>
            <a:prstGeom prst="rect">
              <a:avLst/>
            </a:prstGeom>
          </p:spPr>
        </p:pic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9845F6FB-91F2-FAF0-38CE-480F12E13962}"/>
                </a:ext>
              </a:extLst>
            </p:cNvPr>
            <p:cNvGrpSpPr/>
            <p:nvPr/>
          </p:nvGrpSpPr>
          <p:grpSpPr>
            <a:xfrm>
              <a:off x="3393762" y="4491036"/>
              <a:ext cx="691100" cy="533153"/>
              <a:chOff x="3426957" y="4085823"/>
              <a:chExt cx="691100" cy="533153"/>
            </a:xfrm>
          </p:grpSpPr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755DC368-C685-C184-5B8E-168DBFB0514C}"/>
                  </a:ext>
                </a:extLst>
              </p:cNvPr>
              <p:cNvSpPr txBox="1"/>
              <p:nvPr/>
            </p:nvSpPr>
            <p:spPr>
              <a:xfrm>
                <a:off x="3458747" y="4085823"/>
                <a:ext cx="6540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714</a:t>
                </a:r>
                <a:endParaRPr lang="en-NG" sz="20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5A8AB89A-3B24-CB78-0C94-31B03C5DCEFE}"/>
                  </a:ext>
                </a:extLst>
              </p:cNvPr>
              <p:cNvSpPr txBox="1"/>
              <p:nvPr/>
            </p:nvSpPr>
            <p:spPr>
              <a:xfrm>
                <a:off x="3426957" y="4311199"/>
                <a:ext cx="691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41.8%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13CB839-E4A5-79E9-3DB0-4D93BEE27AC2}"/>
              </a:ext>
            </a:extLst>
          </p:cNvPr>
          <p:cNvGrpSpPr/>
          <p:nvPr/>
        </p:nvGrpSpPr>
        <p:grpSpPr>
          <a:xfrm>
            <a:off x="3080476" y="4582518"/>
            <a:ext cx="1002665" cy="533153"/>
            <a:chOff x="3080476" y="4978945"/>
            <a:chExt cx="1002665" cy="533153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93CF5B6F-FFA6-B80E-A831-51CE1685DFD5}"/>
                </a:ext>
              </a:extLst>
            </p:cNvPr>
            <p:cNvGrpSpPr/>
            <p:nvPr/>
          </p:nvGrpSpPr>
          <p:grpSpPr>
            <a:xfrm>
              <a:off x="3143834" y="4978945"/>
              <a:ext cx="939307" cy="533153"/>
              <a:chOff x="3178750" y="4085823"/>
              <a:chExt cx="939307" cy="533153"/>
            </a:xfrm>
          </p:grpSpPr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938FAF4C-B229-2B63-AC4F-5307E2C8B9F9}"/>
                  </a:ext>
                </a:extLst>
              </p:cNvPr>
              <p:cNvSpPr txBox="1"/>
              <p:nvPr/>
            </p:nvSpPr>
            <p:spPr>
              <a:xfrm>
                <a:off x="3458747" y="4085823"/>
                <a:ext cx="6540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278</a:t>
                </a:r>
                <a:endParaRPr lang="en-NG" sz="20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FDB438F5-3F4D-140F-0BBC-1D242E35D08E}"/>
                  </a:ext>
                </a:extLst>
              </p:cNvPr>
              <p:cNvSpPr txBox="1"/>
              <p:nvPr/>
            </p:nvSpPr>
            <p:spPr>
              <a:xfrm>
                <a:off x="3426957" y="4311199"/>
                <a:ext cx="691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16.3%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A7E43B76-651C-A470-5E34-914D9439B101}"/>
                  </a:ext>
                </a:extLst>
              </p:cNvPr>
              <p:cNvSpPr txBox="1"/>
              <p:nvPr/>
            </p:nvSpPr>
            <p:spPr>
              <a:xfrm>
                <a:off x="3178750" y="4411883"/>
                <a:ext cx="325061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" b="1" dirty="0" err="1">
                    <a:latin typeface="Segoe UI" panose="020B0502040204020203" pitchFamily="34" charset="0"/>
                    <a:cs typeface="Segoe UI" panose="020B0502040204020203" pitchFamily="34" charset="0"/>
                  </a:rPr>
                  <a:t>PwD</a:t>
                </a:r>
                <a:endParaRPr lang="en-NG" sz="50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146" name="Graphic 145" descr="Person in wheelchair outline">
              <a:extLst>
                <a:ext uri="{FF2B5EF4-FFF2-40B4-BE49-F238E27FC236}">
                  <a16:creationId xmlns:a16="http://schemas.microsoft.com/office/drawing/2014/main" id="{37566FBC-741C-6BC1-2116-C8C88EA2F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080476" y="5017034"/>
              <a:ext cx="493373" cy="493373"/>
            </a:xfrm>
            <a:prstGeom prst="rect">
              <a:avLst/>
            </a:prstGeom>
          </p:spPr>
        </p:pic>
      </p:grpSp>
      <p:graphicFrame>
        <p:nvGraphicFramePr>
          <p:cNvPr id="155" name="Chart 154">
            <a:extLst>
              <a:ext uri="{FF2B5EF4-FFF2-40B4-BE49-F238E27FC236}">
                <a16:creationId xmlns:a16="http://schemas.microsoft.com/office/drawing/2014/main" id="{B2769B9B-DCB9-FA10-9608-62829D315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2526163"/>
              </p:ext>
            </p:extLst>
          </p:nvPr>
        </p:nvGraphicFramePr>
        <p:xfrm>
          <a:off x="4148420" y="5892775"/>
          <a:ext cx="2013890" cy="748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pSp>
        <p:nvGrpSpPr>
          <p:cNvPr id="157" name="Group 156">
            <a:extLst>
              <a:ext uri="{FF2B5EF4-FFF2-40B4-BE49-F238E27FC236}">
                <a16:creationId xmlns:a16="http://schemas.microsoft.com/office/drawing/2014/main" id="{4E62BE47-7BAA-A5A5-F4FD-F0D9B9295A35}"/>
              </a:ext>
            </a:extLst>
          </p:cNvPr>
          <p:cNvGrpSpPr/>
          <p:nvPr/>
        </p:nvGrpSpPr>
        <p:grpSpPr>
          <a:xfrm>
            <a:off x="3054027" y="5973774"/>
            <a:ext cx="1406291" cy="639611"/>
            <a:chOff x="3054027" y="6017314"/>
            <a:chExt cx="1406291" cy="639611"/>
          </a:xfrm>
        </p:grpSpPr>
        <p:pic>
          <p:nvPicPr>
            <p:cNvPr id="140" name="Graphic 139" descr="Bank outline">
              <a:extLst>
                <a:ext uri="{FF2B5EF4-FFF2-40B4-BE49-F238E27FC236}">
                  <a16:creationId xmlns:a16="http://schemas.microsoft.com/office/drawing/2014/main" id="{2F7D2919-2402-0F98-6A15-29C409DCB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148656" y="6184498"/>
              <a:ext cx="451786" cy="451786"/>
            </a:xfrm>
            <a:prstGeom prst="rect">
              <a:avLst/>
            </a:prstGeom>
          </p:spPr>
        </p:pic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BFFF4DBE-D1B0-5DD0-93CF-A3E880233E66}"/>
                </a:ext>
              </a:extLst>
            </p:cNvPr>
            <p:cNvGrpSpPr/>
            <p:nvPr/>
          </p:nvGrpSpPr>
          <p:grpSpPr>
            <a:xfrm>
              <a:off x="3462800" y="6154550"/>
              <a:ext cx="770945" cy="502375"/>
              <a:chOff x="3400939" y="4085823"/>
              <a:chExt cx="770945" cy="502375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A15EE7CA-638D-F4C6-F6F9-E28716CB0ADA}"/>
                  </a:ext>
                </a:extLst>
              </p:cNvPr>
              <p:cNvSpPr txBox="1"/>
              <p:nvPr/>
            </p:nvSpPr>
            <p:spPr>
              <a:xfrm>
                <a:off x="3400939" y="4085823"/>
                <a:ext cx="7709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1075</a:t>
                </a:r>
                <a:endParaRPr lang="en-NG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4D6B497C-0C0A-D76E-3365-E056162980DD}"/>
                  </a:ext>
                </a:extLst>
              </p:cNvPr>
              <p:cNvSpPr txBox="1"/>
              <p:nvPr/>
            </p:nvSpPr>
            <p:spPr>
              <a:xfrm>
                <a:off x="3426957" y="4311199"/>
                <a:ext cx="6911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16.3%</a:t>
                </a:r>
                <a:endParaRPr lang="en-NG" sz="12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BCCC5B7-13A8-0B14-B801-61FDFF59284D}"/>
                </a:ext>
              </a:extLst>
            </p:cNvPr>
            <p:cNvSpPr txBox="1"/>
            <p:nvPr/>
          </p:nvSpPr>
          <p:spPr>
            <a:xfrm>
              <a:off x="3054027" y="6017314"/>
              <a:ext cx="1406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|</a:t>
              </a:r>
              <a:r>
                <a:rPr lang="en-US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 Linked With Bank</a:t>
              </a:r>
              <a:endParaRPr lang="en-NG" sz="1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159" name="Picture 158" descr="A black and white image of a person carrying a child&#10;&#10;AI-generated content may be incorrect.">
            <a:extLst>
              <a:ext uri="{FF2B5EF4-FFF2-40B4-BE49-F238E27FC236}">
                <a16:creationId xmlns:a16="http://schemas.microsoft.com/office/drawing/2014/main" id="{85415DB2-BA73-4C8A-5CEF-B63B7317F07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0" t="16473" r="16369" b="26861"/>
          <a:stretch>
            <a:fillRect/>
          </a:stretch>
        </p:blipFill>
        <p:spPr>
          <a:xfrm>
            <a:off x="7640607" y="1798319"/>
            <a:ext cx="551292" cy="478308"/>
          </a:xfrm>
          <a:prstGeom prst="rect">
            <a:avLst/>
          </a:prstGeom>
        </p:spPr>
      </p:pic>
      <p:pic>
        <p:nvPicPr>
          <p:cNvPr id="161" name="Picture 160" descr="A group of people standing in a house&#10;&#10;AI-generated content may be incorrect.">
            <a:extLst>
              <a:ext uri="{FF2B5EF4-FFF2-40B4-BE49-F238E27FC236}">
                <a16:creationId xmlns:a16="http://schemas.microsoft.com/office/drawing/2014/main" id="{4A2F4043-E373-157E-738A-9F196645D29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3" t="17011" r="20026" b="17207"/>
          <a:stretch>
            <a:fillRect/>
          </a:stretch>
        </p:blipFill>
        <p:spPr>
          <a:xfrm>
            <a:off x="6569001" y="1764205"/>
            <a:ext cx="507507" cy="578671"/>
          </a:xfrm>
          <a:prstGeom prst="rect">
            <a:avLst/>
          </a:prstGeom>
        </p:spPr>
      </p:pic>
      <p:pic>
        <p:nvPicPr>
          <p:cNvPr id="163" name="Picture 162" descr="A black silhouette of a couple of people&#10;&#10;AI-generated content may be incorrect.">
            <a:extLst>
              <a:ext uri="{FF2B5EF4-FFF2-40B4-BE49-F238E27FC236}">
                <a16:creationId xmlns:a16="http://schemas.microsoft.com/office/drawing/2014/main" id="{819DAB5E-4A56-69FF-D18D-D6AE4FBD343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959" y="1753945"/>
            <a:ext cx="578060" cy="578060"/>
          </a:xfrm>
          <a:prstGeom prst="rect">
            <a:avLst/>
          </a:prstGeom>
        </p:spPr>
      </p:pic>
      <p:grpSp>
        <p:nvGrpSpPr>
          <p:cNvPr id="171" name="Group 170">
            <a:extLst>
              <a:ext uri="{FF2B5EF4-FFF2-40B4-BE49-F238E27FC236}">
                <a16:creationId xmlns:a16="http://schemas.microsoft.com/office/drawing/2014/main" id="{598117C8-B2F9-6C73-1532-7DF637B76251}"/>
              </a:ext>
            </a:extLst>
          </p:cNvPr>
          <p:cNvGrpSpPr/>
          <p:nvPr/>
        </p:nvGrpSpPr>
        <p:grpSpPr>
          <a:xfrm>
            <a:off x="3060474" y="5323254"/>
            <a:ext cx="1406291" cy="606434"/>
            <a:chOff x="3053624" y="5461948"/>
            <a:chExt cx="1406291" cy="606434"/>
          </a:xfrm>
        </p:grpSpPr>
        <p:pic>
          <p:nvPicPr>
            <p:cNvPr id="165" name="Picture 164" descr="A logo with a fingerprint&#10;&#10;AI-generated content may be incorrect.">
              <a:extLst>
                <a:ext uri="{FF2B5EF4-FFF2-40B4-BE49-F238E27FC236}">
                  <a16:creationId xmlns:a16="http://schemas.microsoft.com/office/drawing/2014/main" id="{2416D5FE-D695-BBA4-B73F-0870F55E5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2836" y="5648359"/>
              <a:ext cx="373757" cy="373757"/>
            </a:xfrm>
            <a:prstGeom prst="rect">
              <a:avLst/>
            </a:prstGeom>
          </p:spPr>
        </p:pic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B8413098-5836-EF89-DCBD-2A33D0559AC3}"/>
                </a:ext>
              </a:extLst>
            </p:cNvPr>
            <p:cNvGrpSpPr/>
            <p:nvPr/>
          </p:nvGrpSpPr>
          <p:grpSpPr>
            <a:xfrm>
              <a:off x="3509033" y="5591570"/>
              <a:ext cx="639387" cy="476812"/>
              <a:chOff x="3426957" y="4085823"/>
              <a:chExt cx="691100" cy="556910"/>
            </a:xfrm>
          </p:grpSpPr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85ADB59B-6FD5-8B5B-C134-6B8BA46D0580}"/>
                  </a:ext>
                </a:extLst>
              </p:cNvPr>
              <p:cNvSpPr txBox="1"/>
              <p:nvPr/>
            </p:nvSpPr>
            <p:spPr>
              <a:xfrm>
                <a:off x="3458747" y="4085823"/>
                <a:ext cx="654099" cy="431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292</a:t>
                </a:r>
                <a:endParaRPr lang="en-NG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7D78685F-4599-2EF9-93C3-729A51023EC9}"/>
                  </a:ext>
                </a:extLst>
              </p:cNvPr>
              <p:cNvSpPr txBox="1"/>
              <p:nvPr/>
            </p:nvSpPr>
            <p:spPr>
              <a:xfrm>
                <a:off x="3426957" y="4319200"/>
                <a:ext cx="691100" cy="323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17.1%</a:t>
                </a:r>
                <a:endParaRPr lang="en-NG" sz="12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9AFA1080-E74F-D11D-6E70-571FEBA4D103}"/>
                </a:ext>
              </a:extLst>
            </p:cNvPr>
            <p:cNvSpPr txBox="1"/>
            <p:nvPr/>
          </p:nvSpPr>
          <p:spPr>
            <a:xfrm>
              <a:off x="3053624" y="5461948"/>
              <a:ext cx="1406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|</a:t>
              </a:r>
              <a:r>
                <a:rPr lang="en-US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 Linked With NIMC</a:t>
              </a:r>
              <a:endParaRPr lang="en-NG" sz="1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5F002D1A-E8E0-5393-A8B6-02C4B3A5233A}"/>
              </a:ext>
            </a:extLst>
          </p:cNvPr>
          <p:cNvGrpSpPr/>
          <p:nvPr/>
        </p:nvGrpSpPr>
        <p:grpSpPr>
          <a:xfrm>
            <a:off x="6225916" y="5535155"/>
            <a:ext cx="915508" cy="1092280"/>
            <a:chOff x="5102221" y="3973566"/>
            <a:chExt cx="915508" cy="1092280"/>
          </a:xfrm>
        </p:grpSpPr>
        <p:pic>
          <p:nvPicPr>
            <p:cNvPr id="173" name="Picture 172" descr="A group of people standing in a house&#10;&#10;AI-generated content may be incorrect.">
              <a:extLst>
                <a:ext uri="{FF2B5EF4-FFF2-40B4-BE49-F238E27FC236}">
                  <a16:creationId xmlns:a16="http://schemas.microsoft.com/office/drawing/2014/main" id="{9C62C08D-5058-96B9-AF2F-4314FC669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83" t="17011" r="20026" b="17207"/>
            <a:stretch>
              <a:fillRect/>
            </a:stretch>
          </p:blipFill>
          <p:spPr>
            <a:xfrm>
              <a:off x="5125370" y="4065141"/>
              <a:ext cx="274314" cy="312779"/>
            </a:xfrm>
            <a:prstGeom prst="rect">
              <a:avLst/>
            </a:prstGeom>
          </p:spPr>
        </p:pic>
        <p:pic>
          <p:nvPicPr>
            <p:cNvPr id="174" name="Picture 173" descr="A black and white image of a person carrying a child&#10;&#10;AI-generated content may be incorrect.">
              <a:extLst>
                <a:ext uri="{FF2B5EF4-FFF2-40B4-BE49-F238E27FC236}">
                  <a16:creationId xmlns:a16="http://schemas.microsoft.com/office/drawing/2014/main" id="{F99DAA9C-235E-6BA2-E803-9C5470F95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20" t="16473" r="16369" b="26861"/>
            <a:stretch>
              <a:fillRect/>
            </a:stretch>
          </p:blipFill>
          <p:spPr>
            <a:xfrm>
              <a:off x="5102221" y="4377920"/>
              <a:ext cx="320612" cy="278167"/>
            </a:xfrm>
            <a:prstGeom prst="rect">
              <a:avLst/>
            </a:prstGeom>
          </p:spPr>
        </p:pic>
        <p:pic>
          <p:nvPicPr>
            <p:cNvPr id="175" name="Picture 174" descr="A black silhouette of a couple of people&#10;&#10;AI-generated content may be incorrect.">
              <a:extLst>
                <a:ext uri="{FF2B5EF4-FFF2-40B4-BE49-F238E27FC236}">
                  <a16:creationId xmlns:a16="http://schemas.microsoft.com/office/drawing/2014/main" id="{1A495377-FB85-6F4C-8324-501038CF0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221" y="4701058"/>
              <a:ext cx="320612" cy="320612"/>
            </a:xfrm>
            <a:prstGeom prst="rect">
              <a:avLst/>
            </a:prstGeom>
          </p:spPr>
        </p:pic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94DFD50-C176-6FD0-8E04-66CE06D9AFCF}"/>
                </a:ext>
              </a:extLst>
            </p:cNvPr>
            <p:cNvSpPr txBox="1"/>
            <p:nvPr/>
          </p:nvSpPr>
          <p:spPr>
            <a:xfrm>
              <a:off x="5301520" y="4093327"/>
              <a:ext cx="691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84.2%</a:t>
              </a:r>
              <a:endParaRPr lang="en-NG" sz="12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1F7BA1F-8FC7-7E0D-5761-7097E3889C6D}"/>
                </a:ext>
              </a:extLst>
            </p:cNvPr>
            <p:cNvSpPr txBox="1"/>
            <p:nvPr/>
          </p:nvSpPr>
          <p:spPr>
            <a:xfrm>
              <a:off x="5297111" y="4433400"/>
              <a:ext cx="691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12.7%</a:t>
              </a:r>
              <a:endParaRPr lang="en-NG" sz="12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EFFA4F17-7D43-2E40-C55C-1F3A51A84D16}"/>
                </a:ext>
              </a:extLst>
            </p:cNvPr>
            <p:cNvSpPr txBox="1"/>
            <p:nvPr/>
          </p:nvSpPr>
          <p:spPr>
            <a:xfrm>
              <a:off x="5297111" y="4788847"/>
              <a:ext cx="691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2.1%</a:t>
              </a:r>
              <a:endParaRPr lang="en-NG" sz="12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64A2CFAE-94CE-AB11-EF2C-F044C967DD27}"/>
                </a:ext>
              </a:extLst>
            </p:cNvPr>
            <p:cNvSpPr txBox="1"/>
            <p:nvPr/>
          </p:nvSpPr>
          <p:spPr>
            <a:xfrm>
              <a:off x="5297111" y="4659162"/>
              <a:ext cx="691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Returnee</a:t>
              </a:r>
              <a:endParaRPr lang="en-NG" sz="1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CC2883D5-A940-F8D1-ECB8-522206FDC659}"/>
                </a:ext>
              </a:extLst>
            </p:cNvPr>
            <p:cNvSpPr txBox="1"/>
            <p:nvPr/>
          </p:nvSpPr>
          <p:spPr>
            <a:xfrm>
              <a:off x="5326629" y="4313329"/>
              <a:ext cx="691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IDPs</a:t>
              </a:r>
              <a:endParaRPr lang="en-NG" sz="1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156684E-A0CE-B400-E998-165B0C7E7586}"/>
                </a:ext>
              </a:extLst>
            </p:cNvPr>
            <p:cNvSpPr txBox="1"/>
            <p:nvPr/>
          </p:nvSpPr>
          <p:spPr>
            <a:xfrm>
              <a:off x="5293395" y="3973566"/>
              <a:ext cx="691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HOST</a:t>
              </a:r>
              <a:endParaRPr lang="en-NG" sz="1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C5D0B7D2-65D2-A90C-0B5C-B8EADC79B86D}"/>
              </a:ext>
            </a:extLst>
          </p:cNvPr>
          <p:cNvSpPr/>
          <p:nvPr/>
        </p:nvSpPr>
        <p:spPr>
          <a:xfrm>
            <a:off x="7440188" y="3593437"/>
            <a:ext cx="3800710" cy="3172235"/>
          </a:xfrm>
          <a:prstGeom prst="roundRect">
            <a:avLst>
              <a:gd name="adj" fmla="val 3277"/>
            </a:avLst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B25BE46-67A1-2B48-BE5D-052387803BFC}"/>
              </a:ext>
            </a:extLst>
          </p:cNvPr>
          <p:cNvSpPr txBox="1"/>
          <p:nvPr/>
        </p:nvSpPr>
        <p:spPr>
          <a:xfrm>
            <a:off x="8084090" y="3682610"/>
            <a:ext cx="2424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Segoe UI" panose="020B0502040204020203" pitchFamily="34" charset="0"/>
                <a:cs typeface="Segoe UI" panose="020B0502040204020203" pitchFamily="34" charset="0"/>
              </a:rPr>
              <a:t>Small Holder Farmer</a:t>
            </a:r>
            <a:endParaRPr lang="en-NG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D954EE57-E9D7-54DF-C779-918C0EE18997}"/>
              </a:ext>
            </a:extLst>
          </p:cNvPr>
          <p:cNvGrpSpPr/>
          <p:nvPr/>
        </p:nvGrpSpPr>
        <p:grpSpPr>
          <a:xfrm>
            <a:off x="4130531" y="4563046"/>
            <a:ext cx="793693" cy="519458"/>
            <a:chOff x="3373644" y="4000696"/>
            <a:chExt cx="666114" cy="519458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716A6DC5-7AC2-4AAE-2666-61EAC68B281E}"/>
                </a:ext>
              </a:extLst>
            </p:cNvPr>
            <p:cNvSpPr txBox="1"/>
            <p:nvPr/>
          </p:nvSpPr>
          <p:spPr>
            <a:xfrm>
              <a:off x="3717536" y="4000696"/>
              <a:ext cx="322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endParaRPr lang="en-NG" sz="20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7239D0BF-0A49-7CFD-C7B6-48621306285E}"/>
                </a:ext>
              </a:extLst>
            </p:cNvPr>
            <p:cNvSpPr txBox="1"/>
            <p:nvPr/>
          </p:nvSpPr>
          <p:spPr>
            <a:xfrm>
              <a:off x="3373644" y="4089267"/>
              <a:ext cx="61579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1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Avg. </a:t>
              </a:r>
            </a:p>
            <a:p>
              <a:pPr algn="just"/>
              <a:r>
                <a:rPr lang="en-US" sz="11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HH Size</a:t>
              </a:r>
              <a:endParaRPr lang="en-NG" sz="11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190" name="Chart 189">
            <a:extLst>
              <a:ext uri="{FF2B5EF4-FFF2-40B4-BE49-F238E27FC236}">
                <a16:creationId xmlns:a16="http://schemas.microsoft.com/office/drawing/2014/main" id="{C659EE59-4237-4E01-2885-479C714AF6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8438663"/>
              </p:ext>
            </p:extLst>
          </p:nvPr>
        </p:nvGraphicFramePr>
        <p:xfrm>
          <a:off x="8839678" y="4276337"/>
          <a:ext cx="2308872" cy="2479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sp>
        <p:nvSpPr>
          <p:cNvPr id="191" name="TextBox 190">
            <a:extLst>
              <a:ext uri="{FF2B5EF4-FFF2-40B4-BE49-F238E27FC236}">
                <a16:creationId xmlns:a16="http://schemas.microsoft.com/office/drawing/2014/main" id="{B332C751-D84B-8C7D-6C6C-4FAC8DB06C8C}"/>
              </a:ext>
            </a:extLst>
          </p:cNvPr>
          <p:cNvSpPr txBox="1"/>
          <p:nvPr/>
        </p:nvSpPr>
        <p:spPr>
          <a:xfrm>
            <a:off x="8983012" y="4127809"/>
            <a:ext cx="2165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 Farmers’ 1</a:t>
            </a:r>
            <a:r>
              <a:rPr lang="en-US" sz="12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st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 Seed Choice</a:t>
            </a:r>
            <a:endParaRPr lang="en-NG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CD573700-0B3D-EDEA-5ED0-075DBA185C1C}"/>
              </a:ext>
            </a:extLst>
          </p:cNvPr>
          <p:cNvGrpSpPr/>
          <p:nvPr/>
        </p:nvGrpSpPr>
        <p:grpSpPr>
          <a:xfrm>
            <a:off x="7643817" y="4068885"/>
            <a:ext cx="996339" cy="533153"/>
            <a:chOff x="3125642" y="4027442"/>
            <a:chExt cx="996339" cy="533153"/>
          </a:xfrm>
        </p:grpSpPr>
        <p:pic>
          <p:nvPicPr>
            <p:cNvPr id="194" name="Picture 193" descr="A silhouette of a person in a black background&#10;&#10;AI-generated content may be incorrect.">
              <a:extLst>
                <a:ext uri="{FF2B5EF4-FFF2-40B4-BE49-F238E27FC236}">
                  <a16:creationId xmlns:a16="http://schemas.microsoft.com/office/drawing/2014/main" id="{C99D5F50-DCA0-B787-1AFD-A90F95F52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91" t="12960" r="29298" b="15827"/>
            <a:stretch>
              <a:fillRect/>
            </a:stretch>
          </p:blipFill>
          <p:spPr>
            <a:xfrm>
              <a:off x="3125642" y="4046325"/>
              <a:ext cx="349899" cy="484660"/>
            </a:xfrm>
            <a:prstGeom prst="rect">
              <a:avLst/>
            </a:prstGeom>
          </p:spPr>
        </p:pic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8633D494-97DC-D9C0-23A0-FBCA6D947129}"/>
                </a:ext>
              </a:extLst>
            </p:cNvPr>
            <p:cNvGrpSpPr/>
            <p:nvPr/>
          </p:nvGrpSpPr>
          <p:grpSpPr>
            <a:xfrm>
              <a:off x="3414322" y="4027442"/>
              <a:ext cx="707659" cy="533153"/>
              <a:chOff x="3426957" y="4085823"/>
              <a:chExt cx="707659" cy="533153"/>
            </a:xfrm>
          </p:grpSpPr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9FBB99C5-60CB-6F34-736D-0333719B97D1}"/>
                  </a:ext>
                </a:extLst>
              </p:cNvPr>
              <p:cNvSpPr txBox="1"/>
              <p:nvPr/>
            </p:nvSpPr>
            <p:spPr>
              <a:xfrm>
                <a:off x="3480517" y="4085823"/>
                <a:ext cx="6540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661</a:t>
                </a:r>
                <a:endParaRPr lang="en-NG" sz="20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E2A42ECB-2778-419D-DB4F-0989BC599B2B}"/>
                  </a:ext>
                </a:extLst>
              </p:cNvPr>
              <p:cNvSpPr txBox="1"/>
              <p:nvPr/>
            </p:nvSpPr>
            <p:spPr>
              <a:xfrm>
                <a:off x="3426957" y="4311199"/>
                <a:ext cx="691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16.6%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8E7DFC75-7CA1-483E-F8E5-8885CFD800CF}"/>
              </a:ext>
            </a:extLst>
          </p:cNvPr>
          <p:cNvGrpSpPr/>
          <p:nvPr/>
        </p:nvGrpSpPr>
        <p:grpSpPr>
          <a:xfrm>
            <a:off x="7627718" y="4580827"/>
            <a:ext cx="1119612" cy="546217"/>
            <a:chOff x="3121496" y="4491036"/>
            <a:chExt cx="1119612" cy="546217"/>
          </a:xfrm>
        </p:grpSpPr>
        <p:pic>
          <p:nvPicPr>
            <p:cNvPr id="199" name="Picture 198" descr="A black and white image of a person&#10;&#10;AI-generated content may be incorrect.">
              <a:extLst>
                <a:ext uri="{FF2B5EF4-FFF2-40B4-BE49-F238E27FC236}">
                  <a16:creationId xmlns:a16="http://schemas.microsoft.com/office/drawing/2014/main" id="{151BB54D-B529-5717-717D-A61C34F84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1"/>
            <a:stretch>
              <a:fillRect/>
            </a:stretch>
          </p:blipFill>
          <p:spPr>
            <a:xfrm>
              <a:off x="3121496" y="4519620"/>
              <a:ext cx="395427" cy="467964"/>
            </a:xfrm>
            <a:prstGeom prst="rect">
              <a:avLst/>
            </a:prstGeom>
          </p:spPr>
        </p:pic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E232A355-BF92-ED01-86F9-31A095992452}"/>
                </a:ext>
              </a:extLst>
            </p:cNvPr>
            <p:cNvGrpSpPr/>
            <p:nvPr/>
          </p:nvGrpSpPr>
          <p:grpSpPr>
            <a:xfrm>
              <a:off x="3425552" y="4491036"/>
              <a:ext cx="815556" cy="546217"/>
              <a:chOff x="3458747" y="4085823"/>
              <a:chExt cx="815556" cy="546217"/>
            </a:xfrm>
          </p:grpSpPr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26F96A26-7B8E-B6FD-8153-DC41D6D4D602}"/>
                  </a:ext>
                </a:extLst>
              </p:cNvPr>
              <p:cNvSpPr txBox="1"/>
              <p:nvPr/>
            </p:nvSpPr>
            <p:spPr>
              <a:xfrm>
                <a:off x="3458747" y="4085823"/>
                <a:ext cx="8155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3229</a:t>
                </a:r>
                <a:endParaRPr lang="en-NG" sz="20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DCF3D898-439F-0A9F-1CCB-753E7F64CBD9}"/>
                  </a:ext>
                </a:extLst>
              </p:cNvPr>
              <p:cNvSpPr txBox="1"/>
              <p:nvPr/>
            </p:nvSpPr>
            <p:spPr>
              <a:xfrm>
                <a:off x="3492267" y="4324263"/>
                <a:ext cx="691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83.4%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pic>
        <p:nvPicPr>
          <p:cNvPr id="204" name="Picture 203" descr="A red pin on a green and black map&#10;&#10;AI-generated content may be incorrect.">
            <a:extLst>
              <a:ext uri="{FF2B5EF4-FFF2-40B4-BE49-F238E27FC236}">
                <a16:creationId xmlns:a16="http://schemas.microsoft.com/office/drawing/2014/main" id="{2A53518B-D10F-FB6E-E841-CAA08BA572C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93551" y="5889284"/>
            <a:ext cx="876837" cy="730965"/>
          </a:xfrm>
          <a:prstGeom prst="rect">
            <a:avLst/>
          </a:prstGeom>
        </p:spPr>
      </p:pic>
      <p:grpSp>
        <p:nvGrpSpPr>
          <p:cNvPr id="207" name="Group 206">
            <a:extLst>
              <a:ext uri="{FF2B5EF4-FFF2-40B4-BE49-F238E27FC236}">
                <a16:creationId xmlns:a16="http://schemas.microsoft.com/office/drawing/2014/main" id="{1F86A507-E288-5C9F-167C-F5D2A5757839}"/>
              </a:ext>
            </a:extLst>
          </p:cNvPr>
          <p:cNvGrpSpPr/>
          <p:nvPr/>
        </p:nvGrpSpPr>
        <p:grpSpPr>
          <a:xfrm>
            <a:off x="7768765" y="5524617"/>
            <a:ext cx="1199287" cy="621293"/>
            <a:chOff x="3346980" y="3901520"/>
            <a:chExt cx="1199287" cy="621293"/>
          </a:xfrm>
        </p:grpSpPr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DA8E09B2-DEE9-A6F7-9CB6-1A75FBED1440}"/>
                </a:ext>
              </a:extLst>
            </p:cNvPr>
            <p:cNvSpPr txBox="1"/>
            <p:nvPr/>
          </p:nvSpPr>
          <p:spPr>
            <a:xfrm>
              <a:off x="3346980" y="4085823"/>
              <a:ext cx="9273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0.2-0.5</a:t>
              </a:r>
              <a:endParaRPr lang="en-NG" sz="14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4F61BE36-0091-3850-409F-A00CC4709B91}"/>
                </a:ext>
              </a:extLst>
            </p:cNvPr>
            <p:cNvSpPr txBox="1"/>
            <p:nvPr/>
          </p:nvSpPr>
          <p:spPr>
            <a:xfrm>
              <a:off x="3512001" y="4245814"/>
              <a:ext cx="691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Segoe UI" panose="020B0502040204020203" pitchFamily="34" charset="0"/>
                  <a:cs typeface="Segoe UI" panose="020B0502040204020203" pitchFamily="34" charset="0"/>
                </a:rPr>
                <a:t>48.5%</a:t>
              </a:r>
              <a:endParaRPr lang="en-NG" sz="12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83A5DE0D-FD0B-8133-09D9-2B431B8D9A01}"/>
                </a:ext>
              </a:extLst>
            </p:cNvPr>
            <p:cNvSpPr txBox="1"/>
            <p:nvPr/>
          </p:nvSpPr>
          <p:spPr>
            <a:xfrm>
              <a:off x="3410586" y="3901520"/>
              <a:ext cx="8991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Farm Size</a:t>
              </a:r>
              <a:endParaRPr lang="en-NG" sz="1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11D6F49E-E8A2-B458-36DD-D714FECAD276}"/>
                </a:ext>
              </a:extLst>
            </p:cNvPr>
            <p:cNvSpPr txBox="1"/>
            <p:nvPr/>
          </p:nvSpPr>
          <p:spPr>
            <a:xfrm>
              <a:off x="3855167" y="4124606"/>
              <a:ext cx="691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hec</a:t>
              </a:r>
              <a:endParaRPr lang="en-NG" sz="12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12" name="Chart 211">
            <a:extLst>
              <a:ext uri="{FF2B5EF4-FFF2-40B4-BE49-F238E27FC236}">
                <a16:creationId xmlns:a16="http://schemas.microsoft.com/office/drawing/2014/main" id="{4CFD064F-2414-A75A-E3CE-906243CE48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0261667"/>
              </p:ext>
            </p:extLst>
          </p:nvPr>
        </p:nvGraphicFramePr>
        <p:xfrm>
          <a:off x="5361757" y="3817031"/>
          <a:ext cx="1780572" cy="1766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sp>
        <p:nvSpPr>
          <p:cNvPr id="214" name="TextBox 213">
            <a:extLst>
              <a:ext uri="{FF2B5EF4-FFF2-40B4-BE49-F238E27FC236}">
                <a16:creationId xmlns:a16="http://schemas.microsoft.com/office/drawing/2014/main" id="{F7DDF015-4F31-39AF-4D5A-716595F0A250}"/>
              </a:ext>
            </a:extLst>
          </p:cNvPr>
          <p:cNvSpPr txBox="1"/>
          <p:nvPr/>
        </p:nvSpPr>
        <p:spPr>
          <a:xfrm>
            <a:off x="5902909" y="4572428"/>
            <a:ext cx="841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Segoe UI" panose="020B0502040204020203" pitchFamily="34" charset="0"/>
                <a:cs typeface="Segoe UI" panose="020B0502040204020203" pitchFamily="34" charset="0"/>
              </a:rPr>
              <a:t>Residential Status</a:t>
            </a:r>
            <a:endParaRPr lang="en-NG" sz="1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CBA2DB3C-7D99-B2DD-EA67-381BCB980E19}"/>
              </a:ext>
            </a:extLst>
          </p:cNvPr>
          <p:cNvGrpSpPr/>
          <p:nvPr/>
        </p:nvGrpSpPr>
        <p:grpSpPr>
          <a:xfrm>
            <a:off x="1056077" y="6348074"/>
            <a:ext cx="1207865" cy="263975"/>
            <a:chOff x="1056077" y="6348074"/>
            <a:chExt cx="1207865" cy="263975"/>
          </a:xfrm>
        </p:grpSpPr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2AA7A22C-03D7-01FF-7523-E25A5734B057}"/>
                </a:ext>
              </a:extLst>
            </p:cNvPr>
            <p:cNvSpPr/>
            <p:nvPr/>
          </p:nvSpPr>
          <p:spPr>
            <a:xfrm>
              <a:off x="1056077" y="6349389"/>
              <a:ext cx="508992" cy="262660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 dirty="0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FDEAC281-2BDD-72FB-DA1A-F5CB7B80B01C}"/>
                </a:ext>
              </a:extLst>
            </p:cNvPr>
            <p:cNvSpPr/>
            <p:nvPr/>
          </p:nvSpPr>
          <p:spPr>
            <a:xfrm>
              <a:off x="1700587" y="6348074"/>
              <a:ext cx="563355" cy="26266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 dirty="0"/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566F291A-81AD-EBDF-9070-276B358663F7}"/>
                </a:ext>
              </a:extLst>
            </p:cNvPr>
            <p:cNvSpPr txBox="1"/>
            <p:nvPr/>
          </p:nvSpPr>
          <p:spPr>
            <a:xfrm>
              <a:off x="1180905" y="6348074"/>
              <a:ext cx="474413" cy="262660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50%</a:t>
              </a:r>
              <a:endParaRPr lang="en-NG" sz="1200" dirty="0">
                <a:solidFill>
                  <a:schemeClr val="bg1"/>
                </a:solidFill>
              </a:endParaRP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72EC19D9-8AC6-1F13-4801-22DB04BE0DF2}"/>
                </a:ext>
              </a:extLst>
            </p:cNvPr>
            <p:cNvSpPr txBox="1"/>
            <p:nvPr/>
          </p:nvSpPr>
          <p:spPr>
            <a:xfrm>
              <a:off x="1654011" y="6348074"/>
              <a:ext cx="474413" cy="26266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50%</a:t>
              </a:r>
              <a:endParaRPr lang="en-NG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4" name="Rectangle 223">
            <a:extLst>
              <a:ext uri="{FF2B5EF4-FFF2-40B4-BE49-F238E27FC236}">
                <a16:creationId xmlns:a16="http://schemas.microsoft.com/office/drawing/2014/main" id="{82191756-94A3-9F99-F124-5AAA37E5C4B8}"/>
              </a:ext>
            </a:extLst>
          </p:cNvPr>
          <p:cNvSpPr/>
          <p:nvPr/>
        </p:nvSpPr>
        <p:spPr>
          <a:xfrm>
            <a:off x="1986480" y="6355534"/>
            <a:ext cx="92076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b="1" cap="none" spc="0" dirty="0">
                <a:ln/>
                <a:solidFill>
                  <a:schemeClr val="bg1"/>
                </a:solidFill>
                <a:effectLst/>
              </a:rPr>
              <a:t>S</a:t>
            </a:r>
            <a:r>
              <a:rPr lang="en-US" b="1" cap="none" spc="0" dirty="0">
                <a:ln/>
                <a:effectLst/>
              </a:rPr>
              <a:t>okoto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C2ABC2FD-73DB-6CA2-FFED-25971D9DB5E2}"/>
              </a:ext>
            </a:extLst>
          </p:cNvPr>
          <p:cNvSpPr/>
          <p:nvPr/>
        </p:nvSpPr>
        <p:spPr>
          <a:xfrm>
            <a:off x="482406" y="6251987"/>
            <a:ext cx="88985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600" b="1" cap="none" spc="0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Katsi</a:t>
            </a:r>
            <a:r>
              <a:rPr lang="en-US" sz="1600" b="1" cap="none" spc="0" dirty="0">
                <a:ln/>
                <a:solidFill>
                  <a:schemeClr val="bg1"/>
                </a:solidFill>
                <a:effectLst/>
              </a:rPr>
              <a:t>na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B36F28DD-79F6-F3B6-2B45-604C78195B2F}"/>
              </a:ext>
            </a:extLst>
          </p:cNvPr>
          <p:cNvSpPr txBox="1"/>
          <p:nvPr/>
        </p:nvSpPr>
        <p:spPr>
          <a:xfrm>
            <a:off x="6736332" y="2767535"/>
            <a:ext cx="7743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16%</a:t>
            </a:r>
            <a:endParaRPr lang="en-NG" sz="15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C3202821-D215-19C5-11D2-C4D20D02B4C7}"/>
              </a:ext>
            </a:extLst>
          </p:cNvPr>
          <p:cNvSpPr txBox="1"/>
          <p:nvPr/>
        </p:nvSpPr>
        <p:spPr>
          <a:xfrm>
            <a:off x="7321941" y="3006758"/>
            <a:ext cx="5930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51%</a:t>
            </a:r>
            <a:endParaRPr lang="en-NG" sz="15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AEEBBC99-3293-CECD-9CDA-8492B028012C}"/>
              </a:ext>
            </a:extLst>
          </p:cNvPr>
          <p:cNvSpPr txBox="1"/>
          <p:nvPr/>
        </p:nvSpPr>
        <p:spPr>
          <a:xfrm>
            <a:off x="7965515" y="2807223"/>
            <a:ext cx="5930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34%</a:t>
            </a:r>
            <a:endParaRPr lang="en-NG" sz="15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0" name="Graphic 229" descr="Walk with solid fill">
            <a:extLst>
              <a:ext uri="{FF2B5EF4-FFF2-40B4-BE49-F238E27FC236}">
                <a16:creationId xmlns:a16="http://schemas.microsoft.com/office/drawing/2014/main" id="{462E59A7-27B6-2240-20C8-DDDE6CD13A8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509715" y="2731171"/>
            <a:ext cx="444636" cy="444636"/>
          </a:xfrm>
          <a:prstGeom prst="rect">
            <a:avLst/>
          </a:prstGeom>
        </p:spPr>
      </p:pic>
      <p:pic>
        <p:nvPicPr>
          <p:cNvPr id="232" name="Graphic 231" descr="Confused person with solid fill">
            <a:extLst>
              <a:ext uri="{FF2B5EF4-FFF2-40B4-BE49-F238E27FC236}">
                <a16:creationId xmlns:a16="http://schemas.microsoft.com/office/drawing/2014/main" id="{E4E0BCCA-52D0-FAC8-AAD6-1749A257EB1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137189" y="3034328"/>
            <a:ext cx="388456" cy="388456"/>
          </a:xfrm>
          <a:prstGeom prst="rect">
            <a:avLst/>
          </a:prstGeom>
        </p:spPr>
      </p:pic>
      <p:pic>
        <p:nvPicPr>
          <p:cNvPr id="234" name="Graphic 233" descr="Man with cane with solid fill">
            <a:extLst>
              <a:ext uri="{FF2B5EF4-FFF2-40B4-BE49-F238E27FC236}">
                <a16:creationId xmlns:a16="http://schemas.microsoft.com/office/drawing/2014/main" id="{63D656E6-DC37-8090-59F8-B7EC03880B6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705322" y="2791145"/>
            <a:ext cx="389046" cy="389046"/>
          </a:xfrm>
          <a:prstGeom prst="rect">
            <a:avLst/>
          </a:prstGeom>
        </p:spPr>
      </p:pic>
      <p:pic>
        <p:nvPicPr>
          <p:cNvPr id="235" name="Graphic 234" descr="Walk with solid fill">
            <a:extLst>
              <a:ext uri="{FF2B5EF4-FFF2-40B4-BE49-F238E27FC236}">
                <a16:creationId xmlns:a16="http://schemas.microsoft.com/office/drawing/2014/main" id="{D0886391-7D76-673C-3392-FEAD703A8A9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418794" y="5093260"/>
            <a:ext cx="304019" cy="304019"/>
          </a:xfrm>
          <a:prstGeom prst="rect">
            <a:avLst/>
          </a:prstGeom>
        </p:spPr>
      </p:pic>
      <p:pic>
        <p:nvPicPr>
          <p:cNvPr id="236" name="Graphic 235" descr="Confused person with solid fill">
            <a:extLst>
              <a:ext uri="{FF2B5EF4-FFF2-40B4-BE49-F238E27FC236}">
                <a16:creationId xmlns:a16="http://schemas.microsoft.com/office/drawing/2014/main" id="{36A0840D-7FA1-D41F-6C29-31C9DDAAA790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4545769" y="5377002"/>
            <a:ext cx="304019" cy="304019"/>
          </a:xfrm>
          <a:prstGeom prst="rect">
            <a:avLst/>
          </a:prstGeom>
        </p:spPr>
      </p:pic>
      <p:pic>
        <p:nvPicPr>
          <p:cNvPr id="237" name="Graphic 236" descr="Man with cane with solid fill">
            <a:extLst>
              <a:ext uri="{FF2B5EF4-FFF2-40B4-BE49-F238E27FC236}">
                <a16:creationId xmlns:a16="http://schemas.microsoft.com/office/drawing/2014/main" id="{DED6905A-6BB0-A6B6-72ED-8D9B4EF9E7B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4762161" y="5547981"/>
            <a:ext cx="310772" cy="310772"/>
          </a:xfrm>
          <a:prstGeom prst="rect">
            <a:avLst/>
          </a:prstGeom>
        </p:spPr>
      </p:pic>
      <p:sp>
        <p:nvSpPr>
          <p:cNvPr id="238" name="TextBox 237">
            <a:extLst>
              <a:ext uri="{FF2B5EF4-FFF2-40B4-BE49-F238E27FC236}">
                <a16:creationId xmlns:a16="http://schemas.microsoft.com/office/drawing/2014/main" id="{D384541C-E03E-562D-2E99-670FA72AE635}"/>
              </a:ext>
            </a:extLst>
          </p:cNvPr>
          <p:cNvSpPr txBox="1"/>
          <p:nvPr/>
        </p:nvSpPr>
        <p:spPr>
          <a:xfrm>
            <a:off x="4917547" y="5538143"/>
            <a:ext cx="7743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43%</a:t>
            </a:r>
            <a:endParaRPr lang="en-NG" sz="15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EECB8EC0-6F5A-BC93-A569-6A316A55B349}"/>
              </a:ext>
            </a:extLst>
          </p:cNvPr>
          <p:cNvSpPr txBox="1"/>
          <p:nvPr/>
        </p:nvSpPr>
        <p:spPr>
          <a:xfrm>
            <a:off x="4734557" y="5292044"/>
            <a:ext cx="7743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40%</a:t>
            </a:r>
            <a:endParaRPr lang="en-NG" sz="15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A0D1610-B025-9381-2DB9-8B41030DE812}"/>
              </a:ext>
            </a:extLst>
          </p:cNvPr>
          <p:cNvSpPr txBox="1"/>
          <p:nvPr/>
        </p:nvSpPr>
        <p:spPr>
          <a:xfrm>
            <a:off x="4570537" y="5045945"/>
            <a:ext cx="77437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17%</a:t>
            </a:r>
            <a:endParaRPr lang="en-NG" sz="15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1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4B8FB-9A2D-8D5B-00C5-A19FDA8EA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roup 241">
            <a:extLst>
              <a:ext uri="{FF2B5EF4-FFF2-40B4-BE49-F238E27FC236}">
                <a16:creationId xmlns:a16="http://schemas.microsoft.com/office/drawing/2014/main" id="{ECA17684-80AA-4806-17E5-71D7CF7EBB57}"/>
              </a:ext>
            </a:extLst>
          </p:cNvPr>
          <p:cNvGrpSpPr/>
          <p:nvPr/>
        </p:nvGrpSpPr>
        <p:grpSpPr>
          <a:xfrm>
            <a:off x="1674056" y="267285"/>
            <a:ext cx="7962313" cy="6447692"/>
            <a:chOff x="0" y="-1796861"/>
            <a:chExt cx="6841128" cy="5966325"/>
          </a:xfrm>
        </p:grpSpPr>
        <p:pic>
          <p:nvPicPr>
            <p:cNvPr id="252" name="Picture 251">
              <a:extLst>
                <a:ext uri="{FF2B5EF4-FFF2-40B4-BE49-F238E27FC236}">
                  <a16:creationId xmlns:a16="http://schemas.microsoft.com/office/drawing/2014/main" id="{3FACF60C-AF60-2099-7A8B-F7C3479DD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5000"/>
            </a:blip>
            <a:stretch>
              <a:fillRect/>
            </a:stretch>
          </p:blipFill>
          <p:spPr>
            <a:xfrm>
              <a:off x="0" y="0"/>
              <a:ext cx="6796797" cy="4169464"/>
            </a:xfrm>
            <a:prstGeom prst="rect">
              <a:avLst/>
            </a:prstGeom>
          </p:spPr>
        </p:pic>
        <p:pic>
          <p:nvPicPr>
            <p:cNvPr id="253" name="Picture 252">
              <a:extLst>
                <a:ext uri="{FF2B5EF4-FFF2-40B4-BE49-F238E27FC236}">
                  <a16:creationId xmlns:a16="http://schemas.microsoft.com/office/drawing/2014/main" id="{342CE61B-84F3-7EF9-723C-28C4AD8BC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5000"/>
            </a:blip>
            <a:stretch>
              <a:fillRect/>
            </a:stretch>
          </p:blipFill>
          <p:spPr>
            <a:xfrm>
              <a:off x="4482624" y="-1796861"/>
              <a:ext cx="2358504" cy="1831971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  <p:grpSp>
        <p:nvGrpSpPr>
          <p:cNvPr id="244" name="Group 243">
            <a:extLst>
              <a:ext uri="{FF2B5EF4-FFF2-40B4-BE49-F238E27FC236}">
                <a16:creationId xmlns:a16="http://schemas.microsoft.com/office/drawing/2014/main" id="{7B682AA5-ED8A-E2C1-54C7-EC828ACAF788}"/>
              </a:ext>
            </a:extLst>
          </p:cNvPr>
          <p:cNvGrpSpPr/>
          <p:nvPr/>
        </p:nvGrpSpPr>
        <p:grpSpPr>
          <a:xfrm>
            <a:off x="470347" y="234462"/>
            <a:ext cx="11369959" cy="1073830"/>
            <a:chOff x="400009" y="234462"/>
            <a:chExt cx="11369959" cy="1073830"/>
          </a:xfrm>
        </p:grpSpPr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8E4CEEE3-3BC6-277C-EE39-75DF37527C8B}"/>
                </a:ext>
              </a:extLst>
            </p:cNvPr>
            <p:cNvSpPr/>
            <p:nvPr/>
          </p:nvSpPr>
          <p:spPr>
            <a:xfrm>
              <a:off x="400009" y="347000"/>
              <a:ext cx="8331152" cy="961292"/>
            </a:xfrm>
            <a:prstGeom prst="roundRect">
              <a:avLst>
                <a:gd name="adj" fmla="val 3496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E07AC605-6432-7F83-F62D-FF8A8EE9BC4D}"/>
                </a:ext>
              </a:extLst>
            </p:cNvPr>
            <p:cNvSpPr/>
            <p:nvPr/>
          </p:nvSpPr>
          <p:spPr>
            <a:xfrm>
              <a:off x="8604885" y="234462"/>
              <a:ext cx="3165083" cy="961292"/>
            </a:xfrm>
            <a:prstGeom prst="roundRect">
              <a:avLst>
                <a:gd name="adj" fmla="val 3496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251" name="Right Triangle 250">
              <a:extLst>
                <a:ext uri="{FF2B5EF4-FFF2-40B4-BE49-F238E27FC236}">
                  <a16:creationId xmlns:a16="http://schemas.microsoft.com/office/drawing/2014/main" id="{A81B6AEF-1F45-33AB-6C3E-36AEDA300EF5}"/>
                </a:ext>
              </a:extLst>
            </p:cNvPr>
            <p:cNvSpPr/>
            <p:nvPr/>
          </p:nvSpPr>
          <p:spPr>
            <a:xfrm rot="10800000">
              <a:off x="8634060" y="1195388"/>
              <a:ext cx="83945" cy="92267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</p:grpSp>
      <p:pic>
        <p:nvPicPr>
          <p:cNvPr id="248" name="drawing">
            <a:extLst>
              <a:ext uri="{FF2B5EF4-FFF2-40B4-BE49-F238E27FC236}">
                <a16:creationId xmlns:a16="http://schemas.microsoft.com/office/drawing/2014/main" id="{D4B77640-52CE-9EDA-453D-592B31C92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8363" y="304898"/>
            <a:ext cx="2054225" cy="820420"/>
          </a:xfrm>
          <a:prstGeom prst="rect">
            <a:avLst/>
          </a:prstGeom>
          <a:effectLst/>
        </p:spPr>
      </p:pic>
      <p:sp>
        <p:nvSpPr>
          <p:cNvPr id="246" name="Rectangle 245">
            <a:extLst>
              <a:ext uri="{FF2B5EF4-FFF2-40B4-BE49-F238E27FC236}">
                <a16:creationId xmlns:a16="http://schemas.microsoft.com/office/drawing/2014/main" id="{1674202D-F74F-E1DB-190B-C61088527370}"/>
              </a:ext>
            </a:extLst>
          </p:cNvPr>
          <p:cNvSpPr/>
          <p:nvPr/>
        </p:nvSpPr>
        <p:spPr>
          <a:xfrm>
            <a:off x="507855" y="385208"/>
            <a:ext cx="7995373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2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Resilience Building and Smallholder Farmers Support Project in Northwest Nigeria </a:t>
            </a:r>
            <a:r>
              <a:rPr lang="en-US" sz="25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(Katsina and Sokoto)</a:t>
            </a:r>
            <a:r>
              <a:rPr lang="en-US" sz="2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8F5B068-274C-1E58-757F-05EBA1462EAF}"/>
              </a:ext>
            </a:extLst>
          </p:cNvPr>
          <p:cNvGrpSpPr/>
          <p:nvPr/>
        </p:nvGrpSpPr>
        <p:grpSpPr>
          <a:xfrm>
            <a:off x="441983" y="1378282"/>
            <a:ext cx="3088994" cy="2050718"/>
            <a:chOff x="427929" y="1443933"/>
            <a:chExt cx="3088994" cy="2050718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A16B5D6-948A-4304-9BA0-5986EFA873CE}"/>
                </a:ext>
              </a:extLst>
            </p:cNvPr>
            <p:cNvSpPr/>
            <p:nvPr/>
          </p:nvSpPr>
          <p:spPr>
            <a:xfrm>
              <a:off x="470347" y="1443933"/>
              <a:ext cx="3046576" cy="2050718"/>
            </a:xfrm>
            <a:prstGeom prst="roundRect">
              <a:avLst>
                <a:gd name="adj" fmla="val 435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1408B24-F4AA-C9CC-494E-E0398E66F38A}"/>
                </a:ext>
              </a:extLst>
            </p:cNvPr>
            <p:cNvSpPr txBox="1"/>
            <p:nvPr/>
          </p:nvSpPr>
          <p:spPr>
            <a:xfrm>
              <a:off x="455627" y="1503028"/>
              <a:ext cx="28296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0070C0"/>
                  </a:solidFill>
                </a:rPr>
                <a:t>|</a:t>
              </a:r>
              <a:r>
                <a:rPr lang="en-US" sz="1400" b="1" dirty="0"/>
                <a:t> Total Households Supported</a:t>
              </a:r>
              <a:endParaRPr lang="en-NG" sz="1400" b="1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EA8AC67-E7D6-DC67-2A17-A65EEB128D9E}"/>
                </a:ext>
              </a:extLst>
            </p:cNvPr>
            <p:cNvSpPr/>
            <p:nvPr/>
          </p:nvSpPr>
          <p:spPr>
            <a:xfrm>
              <a:off x="1091038" y="1724195"/>
              <a:ext cx="1805193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5,700</a:t>
              </a:r>
              <a:endParaRPr lang="en-NG" sz="48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pic>
          <p:nvPicPr>
            <p:cNvPr id="25" name="Graphic 24" descr="Woman with solid fill">
              <a:extLst>
                <a:ext uri="{FF2B5EF4-FFF2-40B4-BE49-F238E27FC236}">
                  <a16:creationId xmlns:a16="http://schemas.microsoft.com/office/drawing/2014/main" id="{5AE80E9D-89DD-C900-02F9-1DE7A5C77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7929" y="2448951"/>
              <a:ext cx="914400" cy="914400"/>
            </a:xfrm>
            <a:prstGeom prst="rect">
              <a:avLst/>
            </a:prstGeom>
          </p:spPr>
        </p:pic>
        <p:pic>
          <p:nvPicPr>
            <p:cNvPr id="27" name="Graphic 26" descr="Man with solid fill">
              <a:extLst>
                <a:ext uri="{FF2B5EF4-FFF2-40B4-BE49-F238E27FC236}">
                  <a16:creationId xmlns:a16="http://schemas.microsoft.com/office/drawing/2014/main" id="{11E75F21-3829-46F5-8E94-51CD220BF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61682" y="2435898"/>
              <a:ext cx="914400" cy="91440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CDBD20-D5A5-6713-845E-9E9C683EFFD8}"/>
                </a:ext>
              </a:extLst>
            </p:cNvPr>
            <p:cNvSpPr txBox="1"/>
            <p:nvPr/>
          </p:nvSpPr>
          <p:spPr>
            <a:xfrm>
              <a:off x="965432" y="2428981"/>
              <a:ext cx="1367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Segoe UI" panose="020B0502040204020203" pitchFamily="34" charset="0"/>
                  <a:cs typeface="Segoe UI" panose="020B0502040204020203" pitchFamily="34" charset="0"/>
                </a:rPr>
                <a:t>Female HH</a:t>
              </a:r>
              <a:endParaRPr lang="en-NG" sz="1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B4D73A-2D4D-8680-5CF4-F10DE23CF58B}"/>
                </a:ext>
              </a:extLst>
            </p:cNvPr>
            <p:cNvSpPr txBox="1"/>
            <p:nvPr/>
          </p:nvSpPr>
          <p:spPr>
            <a:xfrm>
              <a:off x="1017676" y="2652288"/>
              <a:ext cx="10103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1,657</a:t>
              </a:r>
              <a:endParaRPr lang="en-NG" sz="24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123D80-E979-E478-AB74-F5ACECCABA1E}"/>
                </a:ext>
              </a:extLst>
            </p:cNvPr>
            <p:cNvSpPr txBox="1"/>
            <p:nvPr/>
          </p:nvSpPr>
          <p:spPr>
            <a:xfrm>
              <a:off x="1070313" y="2993149"/>
              <a:ext cx="900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Segoe UI" panose="020B0502040204020203" pitchFamily="34" charset="0"/>
                  <a:cs typeface="Segoe UI" panose="020B0502040204020203" pitchFamily="34" charset="0"/>
                </a:rPr>
                <a:t>29.1%</a:t>
              </a:r>
              <a:endParaRPr lang="en-NG" sz="1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7436465-FC7A-6285-04C9-FACF750D0BEC}"/>
                </a:ext>
              </a:extLst>
            </p:cNvPr>
            <p:cNvSpPr txBox="1"/>
            <p:nvPr/>
          </p:nvSpPr>
          <p:spPr>
            <a:xfrm>
              <a:off x="2458520" y="2598086"/>
              <a:ext cx="10103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4,043</a:t>
              </a:r>
              <a:endParaRPr lang="en-NG" sz="24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72013B0-8806-185B-9E3A-D3FEBAA43E1F}"/>
                </a:ext>
              </a:extLst>
            </p:cNvPr>
            <p:cNvSpPr txBox="1"/>
            <p:nvPr/>
          </p:nvSpPr>
          <p:spPr>
            <a:xfrm>
              <a:off x="2504065" y="2955660"/>
              <a:ext cx="9002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Segoe UI" panose="020B0502040204020203" pitchFamily="34" charset="0"/>
                  <a:cs typeface="Segoe UI" panose="020B0502040204020203" pitchFamily="34" charset="0"/>
                </a:rPr>
                <a:t>70.9%</a:t>
              </a:r>
              <a:endParaRPr lang="en-NG" sz="1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603EDC1-BF50-ED64-0E42-F081F3633946}"/>
                </a:ext>
              </a:extLst>
            </p:cNvPr>
            <p:cNvSpPr txBox="1"/>
            <p:nvPr/>
          </p:nvSpPr>
          <p:spPr>
            <a:xfrm>
              <a:off x="2452466" y="2411954"/>
              <a:ext cx="9849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Segoe UI" panose="020B0502040204020203" pitchFamily="34" charset="0"/>
                  <a:cs typeface="Segoe UI" panose="020B0502040204020203" pitchFamily="34" charset="0"/>
                </a:rPr>
                <a:t>Male HH</a:t>
              </a:r>
              <a:endParaRPr lang="en-NG" sz="16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A49D7A9-6A89-5D38-291D-0ADE295DEE79}"/>
              </a:ext>
            </a:extLst>
          </p:cNvPr>
          <p:cNvGrpSpPr/>
          <p:nvPr/>
        </p:nvGrpSpPr>
        <p:grpSpPr>
          <a:xfrm>
            <a:off x="385393" y="4412522"/>
            <a:ext cx="3318898" cy="2470277"/>
            <a:chOff x="3487178" y="1427489"/>
            <a:chExt cx="3318898" cy="2470277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CAC22F7C-C313-E11D-405C-E1F07BAA6CEF}"/>
                </a:ext>
              </a:extLst>
            </p:cNvPr>
            <p:cNvSpPr/>
            <p:nvPr/>
          </p:nvSpPr>
          <p:spPr>
            <a:xfrm>
              <a:off x="3660263" y="1443932"/>
              <a:ext cx="2971702" cy="2310392"/>
            </a:xfrm>
            <a:prstGeom prst="roundRect">
              <a:avLst>
                <a:gd name="adj" fmla="val 2221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ABA31B2-83D0-E328-8434-AE9454FEB03C}"/>
                </a:ext>
              </a:extLst>
            </p:cNvPr>
            <p:cNvSpPr txBox="1"/>
            <p:nvPr/>
          </p:nvSpPr>
          <p:spPr>
            <a:xfrm>
              <a:off x="3631374" y="1427489"/>
              <a:ext cx="26392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0070C0"/>
                  </a:solidFill>
                </a:rPr>
                <a:t>| </a:t>
              </a:r>
              <a:r>
                <a:rPr lang="en-US" sz="1400" b="1" dirty="0"/>
                <a:t>Beneficiary by Marital Status</a:t>
              </a:r>
              <a:endParaRPr lang="en-NG" sz="1400" b="1" dirty="0"/>
            </a:p>
          </p:txBody>
        </p:sp>
        <p:graphicFrame>
          <p:nvGraphicFramePr>
            <p:cNvPr id="41" name="Chart 40">
              <a:extLst>
                <a:ext uri="{FF2B5EF4-FFF2-40B4-BE49-F238E27FC236}">
                  <a16:creationId xmlns:a16="http://schemas.microsoft.com/office/drawing/2014/main" id="{3BE3F0C1-4A9E-F4F6-8424-B75850EF1BE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20083279"/>
                </p:ext>
              </p:extLst>
            </p:nvPr>
          </p:nvGraphicFramePr>
          <p:xfrm>
            <a:off x="3487178" y="1537930"/>
            <a:ext cx="3318898" cy="2359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1F07269-6EA4-B70C-8986-CC5546B5DAB6}"/>
              </a:ext>
            </a:extLst>
          </p:cNvPr>
          <p:cNvGrpSpPr/>
          <p:nvPr/>
        </p:nvGrpSpPr>
        <p:grpSpPr>
          <a:xfrm>
            <a:off x="3642945" y="3483226"/>
            <a:ext cx="1981807" cy="845833"/>
            <a:chOff x="6468676" y="1470252"/>
            <a:chExt cx="1981807" cy="845833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DF2B1949-041F-C781-B6EC-E283754B9CEA}"/>
                </a:ext>
              </a:extLst>
            </p:cNvPr>
            <p:cNvSpPr/>
            <p:nvPr/>
          </p:nvSpPr>
          <p:spPr>
            <a:xfrm>
              <a:off x="6468676" y="1470252"/>
              <a:ext cx="1981807" cy="836873"/>
            </a:xfrm>
            <a:prstGeom prst="roundRect">
              <a:avLst>
                <a:gd name="adj" fmla="val 4350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3B3422C-433C-34DC-AEF2-F8FC851AF4CC}"/>
                </a:ext>
              </a:extLst>
            </p:cNvPr>
            <p:cNvGrpSpPr/>
            <p:nvPr/>
          </p:nvGrpSpPr>
          <p:grpSpPr>
            <a:xfrm>
              <a:off x="6468676" y="1637334"/>
              <a:ext cx="1585996" cy="678751"/>
              <a:chOff x="6468676" y="1527834"/>
              <a:chExt cx="1585996" cy="678751"/>
            </a:xfrm>
          </p:grpSpPr>
          <p:pic>
            <p:nvPicPr>
              <p:cNvPr id="46" name="Graphic 45" descr="Person in wheelchair outline">
                <a:extLst>
                  <a:ext uri="{FF2B5EF4-FFF2-40B4-BE49-F238E27FC236}">
                    <a16:creationId xmlns:a16="http://schemas.microsoft.com/office/drawing/2014/main" id="{E953080A-5F03-BFE7-6F58-F4835F6DF5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468676" y="1527834"/>
                <a:ext cx="577792" cy="577792"/>
              </a:xfrm>
              <a:prstGeom prst="rect">
                <a:avLst/>
              </a:prstGeom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AF9D82F-8372-75C4-CD96-0B6CBC33ECF2}"/>
                  </a:ext>
                </a:extLst>
              </p:cNvPr>
              <p:cNvSpPr txBox="1"/>
              <p:nvPr/>
            </p:nvSpPr>
            <p:spPr>
              <a:xfrm>
                <a:off x="7033145" y="1579621"/>
                <a:ext cx="10103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1,384</a:t>
                </a:r>
                <a:endParaRPr lang="en-NG" sz="24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4E7C77F-4D2E-53E6-CE57-CF5E9DAE76F7}"/>
                  </a:ext>
                </a:extLst>
              </p:cNvPr>
              <p:cNvSpPr txBox="1"/>
              <p:nvPr/>
            </p:nvSpPr>
            <p:spPr>
              <a:xfrm>
                <a:off x="7154458" y="1898808"/>
                <a:ext cx="9002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24.2%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1899E6A-1A78-BE33-FFC2-98768BAC5763}"/>
                </a:ext>
              </a:extLst>
            </p:cNvPr>
            <p:cNvSpPr txBox="1"/>
            <p:nvPr/>
          </p:nvSpPr>
          <p:spPr>
            <a:xfrm>
              <a:off x="6650483" y="1504774"/>
              <a:ext cx="17143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| </a:t>
              </a:r>
              <a:r>
                <a:rPr lang="en-US" sz="10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People with Disabilities</a:t>
              </a:r>
              <a:endParaRPr lang="en-NG" sz="10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8C5CC7D-B0E6-655E-2CD4-A74370670DE9}"/>
              </a:ext>
            </a:extLst>
          </p:cNvPr>
          <p:cNvGrpSpPr/>
          <p:nvPr/>
        </p:nvGrpSpPr>
        <p:grpSpPr>
          <a:xfrm>
            <a:off x="3610302" y="1396161"/>
            <a:ext cx="2132385" cy="989928"/>
            <a:chOff x="9858498" y="2430413"/>
            <a:chExt cx="2132385" cy="98992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DE8261D-A9C6-00A6-DDE5-2704C49025BE}"/>
                </a:ext>
              </a:extLst>
            </p:cNvPr>
            <p:cNvGrpSpPr/>
            <p:nvPr/>
          </p:nvGrpSpPr>
          <p:grpSpPr>
            <a:xfrm>
              <a:off x="9858498" y="2430413"/>
              <a:ext cx="2132385" cy="989928"/>
              <a:chOff x="6468676" y="1470252"/>
              <a:chExt cx="2132385" cy="989928"/>
            </a:xfrm>
          </p:grpSpPr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2D2167C1-00AB-63EF-1E34-8FEA95B53A0C}"/>
                  </a:ext>
                </a:extLst>
              </p:cNvPr>
              <p:cNvSpPr/>
              <p:nvPr/>
            </p:nvSpPr>
            <p:spPr>
              <a:xfrm>
                <a:off x="6468676" y="1470252"/>
                <a:ext cx="1995368" cy="989928"/>
              </a:xfrm>
              <a:prstGeom prst="roundRect">
                <a:avLst>
                  <a:gd name="adj" fmla="val 4350"/>
                </a:avLst>
              </a:prstGeom>
              <a:solidFill>
                <a:srgbClr val="FF0000"/>
              </a:solidFill>
              <a:ln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8117DE4-819D-2FD1-1E82-A3333542A9DB}"/>
                  </a:ext>
                </a:extLst>
              </p:cNvPr>
              <p:cNvSpPr txBox="1"/>
              <p:nvPr/>
            </p:nvSpPr>
            <p:spPr>
              <a:xfrm>
                <a:off x="7166691" y="1801022"/>
                <a:ext cx="1309906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37,050</a:t>
                </a:r>
                <a:endParaRPr lang="en-NG" sz="2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4741494-A380-A1A0-68A3-E2BE2CAFA8C5}"/>
                  </a:ext>
                </a:extLst>
              </p:cNvPr>
              <p:cNvSpPr txBox="1"/>
              <p:nvPr/>
            </p:nvSpPr>
            <p:spPr>
              <a:xfrm>
                <a:off x="6510260" y="1504774"/>
                <a:ext cx="177834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| Indirect Beneficiaries</a:t>
                </a:r>
                <a:endParaRPr lang="en-NG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EC33C9C-5B12-4428-48A2-A992A11D0E43}"/>
                  </a:ext>
                </a:extLst>
              </p:cNvPr>
              <p:cNvSpPr txBox="1"/>
              <p:nvPr/>
            </p:nvSpPr>
            <p:spPr>
              <a:xfrm>
                <a:off x="7023752" y="2166432"/>
                <a:ext cx="1577309" cy="253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050" b="1" dirty="0">
                    <a:solidFill>
                      <a:schemeClr val="bg1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Household Members</a:t>
                </a:r>
                <a:endParaRPr lang="en-NG" sz="10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60" name="Graphic 59" descr="Users outline">
              <a:extLst>
                <a:ext uri="{FF2B5EF4-FFF2-40B4-BE49-F238E27FC236}">
                  <a16:creationId xmlns:a16="http://schemas.microsoft.com/office/drawing/2014/main" id="{B5AAE12F-0671-6A95-D2BC-82DFC7C46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898841" y="2712252"/>
              <a:ext cx="691821" cy="691821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23E8830-30DF-9596-300B-DBFC5F75EDCD}"/>
              </a:ext>
            </a:extLst>
          </p:cNvPr>
          <p:cNvGrpSpPr/>
          <p:nvPr/>
        </p:nvGrpSpPr>
        <p:grpSpPr>
          <a:xfrm>
            <a:off x="3628118" y="4412522"/>
            <a:ext cx="1991713" cy="2313158"/>
            <a:chOff x="449563" y="3587805"/>
            <a:chExt cx="2274712" cy="2317126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6AE4A1DD-AB96-3679-7880-9D8D801FF62C}"/>
                </a:ext>
              </a:extLst>
            </p:cNvPr>
            <p:cNvGrpSpPr/>
            <p:nvPr/>
          </p:nvGrpSpPr>
          <p:grpSpPr>
            <a:xfrm>
              <a:off x="449563" y="3587805"/>
              <a:ext cx="2274712" cy="2317126"/>
              <a:chOff x="455627" y="1443933"/>
              <a:chExt cx="2959659" cy="2050718"/>
            </a:xfrm>
          </p:grpSpPr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632B5B4D-581D-426C-A233-F925473A22B5}"/>
                  </a:ext>
                </a:extLst>
              </p:cNvPr>
              <p:cNvSpPr/>
              <p:nvPr/>
            </p:nvSpPr>
            <p:spPr>
              <a:xfrm>
                <a:off x="470347" y="1443933"/>
                <a:ext cx="2944939" cy="2050718"/>
              </a:xfrm>
              <a:prstGeom prst="roundRect">
                <a:avLst>
                  <a:gd name="adj" fmla="val 1358"/>
                </a:avLst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9EC93229-68D0-FCB4-87BC-46D976BFE48D}"/>
                  </a:ext>
                </a:extLst>
              </p:cNvPr>
              <p:cNvSpPr txBox="1"/>
              <p:nvPr/>
            </p:nvSpPr>
            <p:spPr>
              <a:xfrm>
                <a:off x="455627" y="1503028"/>
                <a:ext cx="2807367" cy="2587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0070C0"/>
                    </a:solidFill>
                  </a:rPr>
                  <a:t>|</a:t>
                </a:r>
                <a:r>
                  <a:rPr lang="en-US" sz="1300" dirty="0"/>
                  <a:t> </a:t>
                </a:r>
                <a:r>
                  <a:rPr lang="en-US" sz="1200" dirty="0"/>
                  <a:t>Support by Category</a:t>
                </a:r>
                <a:r>
                  <a:rPr lang="en-US" sz="1300" dirty="0"/>
                  <a:t> </a:t>
                </a:r>
                <a:endParaRPr lang="en-NG" sz="1300" dirty="0"/>
              </a:p>
            </p:txBody>
          </p:sp>
        </p:grpSp>
        <p:graphicFrame>
          <p:nvGraphicFramePr>
            <p:cNvPr id="117" name="Chart 116">
              <a:extLst>
                <a:ext uri="{FF2B5EF4-FFF2-40B4-BE49-F238E27FC236}">
                  <a16:creationId xmlns:a16="http://schemas.microsoft.com/office/drawing/2014/main" id="{56B81D0C-2A3E-24AC-DBA3-02FBEE87581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24256873"/>
                </p:ext>
              </p:extLst>
            </p:nvPr>
          </p:nvGraphicFramePr>
          <p:xfrm>
            <a:off x="562374" y="3786543"/>
            <a:ext cx="2006823" cy="19989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C20F04A-D17F-2F6B-AF8E-6DE37BE8CB53}"/>
              </a:ext>
            </a:extLst>
          </p:cNvPr>
          <p:cNvGrpSpPr/>
          <p:nvPr/>
        </p:nvGrpSpPr>
        <p:grpSpPr>
          <a:xfrm>
            <a:off x="516254" y="3478335"/>
            <a:ext cx="3013926" cy="892531"/>
            <a:chOff x="516254" y="3478335"/>
            <a:chExt cx="3013926" cy="892531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E7552AD1-945C-25E7-8BD4-C9EA21D02B8C}"/>
                </a:ext>
              </a:extLst>
            </p:cNvPr>
            <p:cNvSpPr/>
            <p:nvPr/>
          </p:nvSpPr>
          <p:spPr>
            <a:xfrm>
              <a:off x="516254" y="3480350"/>
              <a:ext cx="3013926" cy="879558"/>
            </a:xfrm>
            <a:prstGeom prst="roundRect">
              <a:avLst>
                <a:gd name="adj" fmla="val 435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9376554-377A-80E7-1227-3F837D0A3373}"/>
                </a:ext>
              </a:extLst>
            </p:cNvPr>
            <p:cNvSpPr txBox="1"/>
            <p:nvPr/>
          </p:nvSpPr>
          <p:spPr>
            <a:xfrm>
              <a:off x="524101" y="3478335"/>
              <a:ext cx="25920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|</a:t>
              </a:r>
              <a:r>
                <a:rPr lang="en-US" sz="12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sz="12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Beneficiary by Residence Status</a:t>
              </a:r>
              <a:endParaRPr lang="en-NG" sz="1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B538C34-BCDC-A844-5796-F43F242FF224}"/>
                </a:ext>
              </a:extLst>
            </p:cNvPr>
            <p:cNvGrpSpPr/>
            <p:nvPr/>
          </p:nvGrpSpPr>
          <p:grpSpPr>
            <a:xfrm>
              <a:off x="1612358" y="3803923"/>
              <a:ext cx="961329" cy="533709"/>
              <a:chOff x="1426013" y="3727081"/>
              <a:chExt cx="961329" cy="533709"/>
            </a:xfrm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8F6246DE-8070-7C7E-D5E0-BD9ECEE10F8B}"/>
                  </a:ext>
                </a:extLst>
              </p:cNvPr>
              <p:cNvGrpSpPr/>
              <p:nvPr/>
            </p:nvGrpSpPr>
            <p:grpSpPr>
              <a:xfrm>
                <a:off x="1769131" y="3727081"/>
                <a:ext cx="618211" cy="533709"/>
                <a:chOff x="6543168" y="1534748"/>
                <a:chExt cx="409237" cy="533709"/>
              </a:xfrm>
            </p:grpSpPr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BC3BA725-78E2-D415-367B-09D312A75C72}"/>
                    </a:ext>
                  </a:extLst>
                </p:cNvPr>
                <p:cNvSpPr txBox="1"/>
                <p:nvPr/>
              </p:nvSpPr>
              <p:spPr>
                <a:xfrm>
                  <a:off x="6592472" y="1672084"/>
                  <a:ext cx="321584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300" b="1" dirty="0">
                      <a:solidFill>
                        <a:srgbClr val="0070C0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830</a:t>
                  </a:r>
                  <a:endParaRPr lang="en-NG" sz="13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0E23D13E-10B9-01C2-645E-DE3B2117DE06}"/>
                    </a:ext>
                  </a:extLst>
                </p:cNvPr>
                <p:cNvSpPr txBox="1"/>
                <p:nvPr/>
              </p:nvSpPr>
              <p:spPr>
                <a:xfrm>
                  <a:off x="6581895" y="1806847"/>
                  <a:ext cx="37051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14.6%</a:t>
                  </a:r>
                  <a:endParaRPr lang="en-NG" sz="11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7C3C203B-BC58-DE47-2B21-E01005BD3482}"/>
                    </a:ext>
                  </a:extLst>
                </p:cNvPr>
                <p:cNvSpPr txBox="1"/>
                <p:nvPr/>
              </p:nvSpPr>
              <p:spPr>
                <a:xfrm>
                  <a:off x="6543168" y="1534748"/>
                  <a:ext cx="39833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IDPs</a:t>
                  </a:r>
                  <a:endParaRPr lang="en-NG" sz="1200" b="1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pic>
            <p:nvPicPr>
              <p:cNvPr id="159" name="Picture 158" descr="A black and white image of a person carrying a child&#10;&#10;AI-generated content may be incorrect.">
                <a:extLst>
                  <a:ext uri="{FF2B5EF4-FFF2-40B4-BE49-F238E27FC236}">
                    <a16:creationId xmlns:a16="http://schemas.microsoft.com/office/drawing/2014/main" id="{EF65E0CE-DD2A-C365-766A-B7AAFDC401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320" t="16473" r="16369" b="26861"/>
              <a:stretch>
                <a:fillRect/>
              </a:stretch>
            </p:blipFill>
            <p:spPr>
              <a:xfrm>
                <a:off x="1426013" y="3802919"/>
                <a:ext cx="442026" cy="383507"/>
              </a:xfrm>
              <a:prstGeom prst="rect">
                <a:avLst/>
              </a:prstGeom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84F4379-796A-9565-A9A9-E5213F2A29B3}"/>
                </a:ext>
              </a:extLst>
            </p:cNvPr>
            <p:cNvGrpSpPr/>
            <p:nvPr/>
          </p:nvGrpSpPr>
          <p:grpSpPr>
            <a:xfrm>
              <a:off x="670738" y="3807937"/>
              <a:ext cx="873560" cy="562929"/>
              <a:chOff x="572332" y="3724359"/>
              <a:chExt cx="873560" cy="562929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2AA14F95-CD8F-18F3-D5C7-A485D80D4325}"/>
                  </a:ext>
                </a:extLst>
              </p:cNvPr>
              <p:cNvGrpSpPr/>
              <p:nvPr/>
            </p:nvGrpSpPr>
            <p:grpSpPr>
              <a:xfrm>
                <a:off x="828275" y="3724359"/>
                <a:ext cx="617617" cy="562929"/>
                <a:chOff x="6654625" y="1518167"/>
                <a:chExt cx="408841" cy="562929"/>
              </a:xfrm>
            </p:grpSpPr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E12220F2-36F2-6906-251A-876E9E7F7999}"/>
                    </a:ext>
                  </a:extLst>
                </p:cNvPr>
                <p:cNvSpPr txBox="1"/>
                <p:nvPr/>
              </p:nvSpPr>
              <p:spPr>
                <a:xfrm>
                  <a:off x="6654625" y="1663704"/>
                  <a:ext cx="408841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300" b="1" dirty="0">
                      <a:solidFill>
                        <a:srgbClr val="0070C0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4,807</a:t>
                  </a:r>
                  <a:endParaRPr lang="en-NG" sz="13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22D87BE1-9DC7-5E10-FF80-ACB28516F61E}"/>
                    </a:ext>
                  </a:extLst>
                </p:cNvPr>
                <p:cNvSpPr txBox="1"/>
                <p:nvPr/>
              </p:nvSpPr>
              <p:spPr>
                <a:xfrm>
                  <a:off x="6665989" y="1819486"/>
                  <a:ext cx="382658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84.3%</a:t>
                  </a:r>
                  <a:endParaRPr lang="en-NG" sz="11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9C6B65C9-848D-06B7-D992-6DA090511E31}"/>
                    </a:ext>
                  </a:extLst>
                </p:cNvPr>
                <p:cNvSpPr txBox="1"/>
                <p:nvPr/>
              </p:nvSpPr>
              <p:spPr>
                <a:xfrm>
                  <a:off x="6660008" y="1518167"/>
                  <a:ext cx="39833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HOST</a:t>
                  </a:r>
                  <a:endParaRPr lang="en-NG" sz="1200" b="1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pic>
            <p:nvPicPr>
              <p:cNvPr id="161" name="Picture 160" descr="A group of people standing in a house&#10;&#10;AI-generated content may be incorrect.">
                <a:extLst>
                  <a:ext uri="{FF2B5EF4-FFF2-40B4-BE49-F238E27FC236}">
                    <a16:creationId xmlns:a16="http://schemas.microsoft.com/office/drawing/2014/main" id="{B3681AFA-BE87-136F-0818-6BC0599BCA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283" t="17011" r="20026" b="17207"/>
              <a:stretch>
                <a:fillRect/>
              </a:stretch>
            </p:blipFill>
            <p:spPr>
              <a:xfrm>
                <a:off x="572332" y="3785533"/>
                <a:ext cx="353643" cy="403232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B8DA6EE-D21B-6AFC-2923-5977B778A345}"/>
                </a:ext>
              </a:extLst>
            </p:cNvPr>
            <p:cNvGrpSpPr/>
            <p:nvPr/>
          </p:nvGrpSpPr>
          <p:grpSpPr>
            <a:xfrm>
              <a:off x="2592696" y="3730512"/>
              <a:ext cx="836112" cy="578487"/>
              <a:chOff x="2523244" y="3658167"/>
              <a:chExt cx="836112" cy="578487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511363F5-F609-346B-99A6-965F76A044FE}"/>
                  </a:ext>
                </a:extLst>
              </p:cNvPr>
              <p:cNvGrpSpPr/>
              <p:nvPr/>
            </p:nvGrpSpPr>
            <p:grpSpPr>
              <a:xfrm>
                <a:off x="2523244" y="3658167"/>
                <a:ext cx="836112" cy="577749"/>
                <a:chOff x="6419570" y="1456942"/>
                <a:chExt cx="553481" cy="577749"/>
              </a:xfrm>
            </p:grpSpPr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FBBEDC9B-D2FD-CB40-EA4B-221C950338C8}"/>
                    </a:ext>
                  </a:extLst>
                </p:cNvPr>
                <p:cNvSpPr txBox="1"/>
                <p:nvPr/>
              </p:nvSpPr>
              <p:spPr>
                <a:xfrm>
                  <a:off x="6623069" y="1608680"/>
                  <a:ext cx="269404" cy="2923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300" b="1" dirty="0">
                      <a:solidFill>
                        <a:srgbClr val="0070C0"/>
                      </a:solidFill>
                      <a:latin typeface="Segoe UI" panose="020B0502040204020203" pitchFamily="34" charset="0"/>
                      <a:cs typeface="Segoe UI" panose="020B0502040204020203" pitchFamily="34" charset="0"/>
                    </a:rPr>
                    <a:t>63</a:t>
                  </a:r>
                  <a:endParaRPr lang="en-NG" sz="13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90D28190-E3C5-5276-E5D0-DAE52D001C35}"/>
                    </a:ext>
                  </a:extLst>
                </p:cNvPr>
                <p:cNvSpPr txBox="1"/>
                <p:nvPr/>
              </p:nvSpPr>
              <p:spPr>
                <a:xfrm>
                  <a:off x="6574720" y="1773081"/>
                  <a:ext cx="398331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11.1%</a:t>
                  </a:r>
                  <a:endParaRPr lang="en-NG" sz="1100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0F0FFC25-DB19-007D-316D-8F0C3E61D756}"/>
                    </a:ext>
                  </a:extLst>
                </p:cNvPr>
                <p:cNvSpPr txBox="1"/>
                <p:nvPr/>
              </p:nvSpPr>
              <p:spPr>
                <a:xfrm>
                  <a:off x="6419570" y="1456942"/>
                  <a:ext cx="54190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50" b="1" dirty="0">
                      <a:latin typeface="Segoe UI" panose="020B0502040204020203" pitchFamily="34" charset="0"/>
                      <a:cs typeface="Segoe UI" panose="020B0502040204020203" pitchFamily="34" charset="0"/>
                    </a:rPr>
                    <a:t>Returnees</a:t>
                  </a:r>
                  <a:endParaRPr lang="en-NG" sz="1050" b="1" dirty="0">
                    <a:latin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pic>
            <p:nvPicPr>
              <p:cNvPr id="163" name="Picture 162" descr="A black silhouette of a couple of people&#10;&#10;AI-generated content may be incorrect.">
                <a:extLst>
                  <a:ext uri="{FF2B5EF4-FFF2-40B4-BE49-F238E27FC236}">
                    <a16:creationId xmlns:a16="http://schemas.microsoft.com/office/drawing/2014/main" id="{398B4FB1-08D9-1BAC-8D9E-5EA5A61703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7884" y="3878963"/>
                <a:ext cx="357691" cy="357691"/>
              </a:xfrm>
              <a:prstGeom prst="rect">
                <a:avLst/>
              </a:prstGeom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8C53FB1-A7EF-52CB-D839-C4087026A296}"/>
              </a:ext>
            </a:extLst>
          </p:cNvPr>
          <p:cNvGrpSpPr/>
          <p:nvPr/>
        </p:nvGrpSpPr>
        <p:grpSpPr>
          <a:xfrm>
            <a:off x="3540202" y="2419156"/>
            <a:ext cx="2161390" cy="994846"/>
            <a:chOff x="6445740" y="2521312"/>
            <a:chExt cx="2161390" cy="994846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BDD04D5-0DE7-B646-C4CA-FC85F7D81346}"/>
                </a:ext>
              </a:extLst>
            </p:cNvPr>
            <p:cNvSpPr/>
            <p:nvPr/>
          </p:nvSpPr>
          <p:spPr>
            <a:xfrm>
              <a:off x="6533656" y="2526230"/>
              <a:ext cx="1998825" cy="989928"/>
            </a:xfrm>
            <a:prstGeom prst="roundRect">
              <a:avLst>
                <a:gd name="adj" fmla="val 4350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FCC604E-04C0-7505-19BD-559CB280E6F5}"/>
                </a:ext>
              </a:extLst>
            </p:cNvPr>
            <p:cNvSpPr txBox="1"/>
            <p:nvPr/>
          </p:nvSpPr>
          <p:spPr>
            <a:xfrm>
              <a:off x="6445740" y="2521312"/>
              <a:ext cx="21613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|</a:t>
              </a:r>
              <a:r>
                <a:rPr lang="en-US" sz="12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sz="9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Beneficiary by Age Disaggregation</a:t>
              </a:r>
              <a:endParaRPr lang="en-NG" sz="12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2EF4849-0F1F-8AFC-7F6B-FA20ADEB054B}"/>
                </a:ext>
              </a:extLst>
            </p:cNvPr>
            <p:cNvGrpSpPr/>
            <p:nvPr/>
          </p:nvGrpSpPr>
          <p:grpSpPr>
            <a:xfrm>
              <a:off x="6563839" y="2745454"/>
              <a:ext cx="840756" cy="449015"/>
              <a:chOff x="6520770" y="2738828"/>
              <a:chExt cx="840756" cy="449015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8CDCEA7-B772-97AB-1AA6-0AF56B25B056}"/>
                  </a:ext>
                </a:extLst>
              </p:cNvPr>
              <p:cNvSpPr txBox="1"/>
              <p:nvPr/>
            </p:nvSpPr>
            <p:spPr>
              <a:xfrm>
                <a:off x="6587149" y="2910844"/>
                <a:ext cx="77437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Youth</a:t>
                </a:r>
                <a:endParaRPr lang="en-NG" sz="120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id="{F65578ED-DC3A-A1C5-47BC-6983CEA60A8A}"/>
                  </a:ext>
                </a:extLst>
              </p:cNvPr>
              <p:cNvSpPr txBox="1"/>
              <p:nvPr/>
            </p:nvSpPr>
            <p:spPr>
              <a:xfrm>
                <a:off x="6680686" y="2738828"/>
                <a:ext cx="580293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16%</a:t>
                </a:r>
                <a:endParaRPr lang="en-NG" sz="15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30" name="Graphic 229" descr="Walk with solid fill">
                <a:extLst>
                  <a:ext uri="{FF2B5EF4-FFF2-40B4-BE49-F238E27FC236}">
                    <a16:creationId xmlns:a16="http://schemas.microsoft.com/office/drawing/2014/main" id="{6F8C92D8-5D92-7F26-CE49-7BE7888877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6520770" y="2806475"/>
                <a:ext cx="323165" cy="323165"/>
              </a:xfrm>
              <a:prstGeom prst="rect">
                <a:avLst/>
              </a:prstGeom>
            </p:spPr>
          </p:pic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24DB4E8-EF11-86A1-645A-639F908873ED}"/>
                </a:ext>
              </a:extLst>
            </p:cNvPr>
            <p:cNvGrpSpPr/>
            <p:nvPr/>
          </p:nvGrpSpPr>
          <p:grpSpPr>
            <a:xfrm>
              <a:off x="7118545" y="3063429"/>
              <a:ext cx="849085" cy="442034"/>
              <a:chOff x="7105293" y="3050177"/>
              <a:chExt cx="849085" cy="442034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C5DF00C4-2593-C60C-37B3-7868E348C770}"/>
                  </a:ext>
                </a:extLst>
              </p:cNvPr>
              <p:cNvSpPr txBox="1"/>
              <p:nvPr/>
            </p:nvSpPr>
            <p:spPr>
              <a:xfrm>
                <a:off x="7180001" y="3215212"/>
                <a:ext cx="77437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Adult</a:t>
                </a:r>
                <a:endParaRPr lang="en-NG" sz="120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758A81D4-5F13-1CE6-0563-3293EABAD792}"/>
                  </a:ext>
                </a:extLst>
              </p:cNvPr>
              <p:cNvSpPr txBox="1"/>
              <p:nvPr/>
            </p:nvSpPr>
            <p:spPr>
              <a:xfrm>
                <a:off x="7286590" y="3050177"/>
                <a:ext cx="59308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51%</a:t>
                </a:r>
                <a:endParaRPr lang="en-NG" sz="15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32" name="Graphic 231" descr="Confused person with solid fill">
                <a:extLst>
                  <a:ext uri="{FF2B5EF4-FFF2-40B4-BE49-F238E27FC236}">
                    <a16:creationId xmlns:a16="http://schemas.microsoft.com/office/drawing/2014/main" id="{B8CFF8C2-3A63-E5AE-5A64-91B8948E76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7105293" y="3131514"/>
                <a:ext cx="323165" cy="323165"/>
              </a:xfrm>
              <a:prstGeom prst="rect">
                <a:avLst/>
              </a:prstGeom>
            </p:spPr>
          </p:pic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CF56D4B-8A34-9FEB-D1EB-5C3ACFFD5251}"/>
                </a:ext>
              </a:extLst>
            </p:cNvPr>
            <p:cNvGrpSpPr/>
            <p:nvPr/>
          </p:nvGrpSpPr>
          <p:grpSpPr>
            <a:xfrm>
              <a:off x="7702904" y="2778584"/>
              <a:ext cx="884236" cy="423643"/>
              <a:chOff x="7709530" y="2738828"/>
              <a:chExt cx="884236" cy="423643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C11D10C8-C064-F4B1-B291-32126444A159}"/>
                  </a:ext>
                </a:extLst>
              </p:cNvPr>
              <p:cNvSpPr txBox="1"/>
              <p:nvPr/>
            </p:nvSpPr>
            <p:spPr>
              <a:xfrm>
                <a:off x="7819389" y="2900861"/>
                <a:ext cx="77437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Elderly</a:t>
                </a:r>
                <a:endParaRPr lang="en-NG" sz="110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CF159347-7D1B-B7B4-0E68-4F9A0E8EA209}"/>
                  </a:ext>
                </a:extLst>
              </p:cNvPr>
              <p:cNvSpPr txBox="1"/>
              <p:nvPr/>
            </p:nvSpPr>
            <p:spPr>
              <a:xfrm>
                <a:off x="7912668" y="2738828"/>
                <a:ext cx="59308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34%</a:t>
                </a:r>
                <a:endParaRPr lang="en-NG" sz="15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234" name="Graphic 233" descr="Man with cane with solid fill">
                <a:extLst>
                  <a:ext uri="{FF2B5EF4-FFF2-40B4-BE49-F238E27FC236}">
                    <a16:creationId xmlns:a16="http://schemas.microsoft.com/office/drawing/2014/main" id="{B9349978-7443-830E-DCB5-447CE30ABB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7709530" y="2801763"/>
                <a:ext cx="323165" cy="323165"/>
              </a:xfrm>
              <a:prstGeom prst="rect">
                <a:avLst/>
              </a:prstGeom>
            </p:spPr>
          </p:pic>
        </p:grpSp>
      </p:grp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A828EE2C-38ED-E13D-F414-7F6B505890EF}"/>
              </a:ext>
            </a:extLst>
          </p:cNvPr>
          <p:cNvSpPr/>
          <p:nvPr/>
        </p:nvSpPr>
        <p:spPr>
          <a:xfrm>
            <a:off x="5727674" y="3528059"/>
            <a:ext cx="6192979" cy="3204039"/>
          </a:xfrm>
          <a:prstGeom prst="roundRect">
            <a:avLst>
              <a:gd name="adj" fmla="val 223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F9D17FF-FC56-E0B4-89FB-6E8A140333E5}"/>
              </a:ext>
            </a:extLst>
          </p:cNvPr>
          <p:cNvSpPr txBox="1"/>
          <p:nvPr/>
        </p:nvSpPr>
        <p:spPr>
          <a:xfrm>
            <a:off x="5674977" y="3540890"/>
            <a:ext cx="4960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 Beneficiary Supported by Cash Based Transfer</a:t>
            </a:r>
            <a:endParaRPr lang="en-NG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20E4D9F4-7127-8E1B-6A34-692ADC894755}"/>
              </a:ext>
            </a:extLst>
          </p:cNvPr>
          <p:cNvGrpSpPr/>
          <p:nvPr/>
        </p:nvGrpSpPr>
        <p:grpSpPr>
          <a:xfrm>
            <a:off x="5948251" y="3923716"/>
            <a:ext cx="1253665" cy="675950"/>
            <a:chOff x="3125642" y="4027442"/>
            <a:chExt cx="974569" cy="533153"/>
          </a:xfrm>
        </p:grpSpPr>
        <p:pic>
          <p:nvPicPr>
            <p:cNvPr id="126" name="Picture 125" descr="A silhouette of a person in a black background&#10;&#10;AI-generated content may be incorrect.">
              <a:extLst>
                <a:ext uri="{FF2B5EF4-FFF2-40B4-BE49-F238E27FC236}">
                  <a16:creationId xmlns:a16="http://schemas.microsoft.com/office/drawing/2014/main" id="{278B73AC-7D56-9526-CD87-9B2AB6D95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91" t="12960" r="29298" b="15827"/>
            <a:stretch>
              <a:fillRect/>
            </a:stretch>
          </p:blipFill>
          <p:spPr>
            <a:xfrm>
              <a:off x="3125642" y="4046325"/>
              <a:ext cx="349899" cy="48466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87047BFB-600D-46DA-13BD-033299195D0C}"/>
                </a:ext>
              </a:extLst>
            </p:cNvPr>
            <p:cNvGrpSpPr/>
            <p:nvPr/>
          </p:nvGrpSpPr>
          <p:grpSpPr>
            <a:xfrm>
              <a:off x="3388312" y="4027442"/>
              <a:ext cx="711899" cy="533153"/>
              <a:chOff x="3400947" y="4085823"/>
              <a:chExt cx="711899" cy="533153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DBDA3A65-A486-6891-B9C3-3DBFAA74A27F}"/>
                  </a:ext>
                </a:extLst>
              </p:cNvPr>
              <p:cNvSpPr txBox="1"/>
              <p:nvPr/>
            </p:nvSpPr>
            <p:spPr>
              <a:xfrm>
                <a:off x="3458747" y="4085823"/>
                <a:ext cx="654099" cy="315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996</a:t>
                </a:r>
                <a:endParaRPr lang="en-NG" sz="20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B81AEF5-3997-46F7-87BB-955C1D5E8E7F}"/>
                  </a:ext>
                </a:extLst>
              </p:cNvPr>
              <p:cNvSpPr txBox="1"/>
              <p:nvPr/>
            </p:nvSpPr>
            <p:spPr>
              <a:xfrm>
                <a:off x="3400947" y="4311199"/>
                <a:ext cx="69110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58.2%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97258093-BBF9-DFC7-F1F9-8F5D29D679BC}"/>
              </a:ext>
            </a:extLst>
          </p:cNvPr>
          <p:cNvGrpSpPr/>
          <p:nvPr/>
        </p:nvGrpSpPr>
        <p:grpSpPr>
          <a:xfrm>
            <a:off x="7155864" y="4015703"/>
            <a:ext cx="1239254" cy="675950"/>
            <a:chOff x="3121496" y="4491036"/>
            <a:chExt cx="963366" cy="533153"/>
          </a:xfrm>
        </p:grpSpPr>
        <p:pic>
          <p:nvPicPr>
            <p:cNvPr id="131" name="Picture 130" descr="A black and white image of a person&#10;&#10;AI-generated content may be incorrect.">
              <a:extLst>
                <a:ext uri="{FF2B5EF4-FFF2-40B4-BE49-F238E27FC236}">
                  <a16:creationId xmlns:a16="http://schemas.microsoft.com/office/drawing/2014/main" id="{E59F7AFF-E2A6-DB2E-6A66-8856F780C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1"/>
            <a:stretch>
              <a:fillRect/>
            </a:stretch>
          </p:blipFill>
          <p:spPr>
            <a:xfrm>
              <a:off x="3121496" y="4519620"/>
              <a:ext cx="395427" cy="467964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B90FCB74-B239-5F93-59D4-1887BB91FD83}"/>
                </a:ext>
              </a:extLst>
            </p:cNvPr>
            <p:cNvGrpSpPr/>
            <p:nvPr/>
          </p:nvGrpSpPr>
          <p:grpSpPr>
            <a:xfrm>
              <a:off x="3393762" y="4491036"/>
              <a:ext cx="691100" cy="533153"/>
              <a:chOff x="3426957" y="4085823"/>
              <a:chExt cx="691100" cy="533153"/>
            </a:xfrm>
          </p:grpSpPr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3FF5E3E6-3F44-261C-38C3-FCAE38DFE71B}"/>
                  </a:ext>
                </a:extLst>
              </p:cNvPr>
              <p:cNvSpPr txBox="1"/>
              <p:nvPr/>
            </p:nvSpPr>
            <p:spPr>
              <a:xfrm>
                <a:off x="3458747" y="4085823"/>
                <a:ext cx="654099" cy="3155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714</a:t>
                </a:r>
                <a:endParaRPr lang="en-NG" sz="20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6BEC3B26-DF17-0CFF-1DB4-B034D535F092}"/>
                  </a:ext>
                </a:extLst>
              </p:cNvPr>
              <p:cNvSpPr txBox="1"/>
              <p:nvPr/>
            </p:nvSpPr>
            <p:spPr>
              <a:xfrm>
                <a:off x="3426957" y="4311199"/>
                <a:ext cx="69110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41.8%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97C5FE9B-62CE-755D-E467-030D647752BC}"/>
              </a:ext>
            </a:extLst>
          </p:cNvPr>
          <p:cNvGrpSpPr/>
          <p:nvPr/>
        </p:nvGrpSpPr>
        <p:grpSpPr>
          <a:xfrm>
            <a:off x="5890150" y="4527100"/>
            <a:ext cx="1289807" cy="675950"/>
            <a:chOff x="3080476" y="4978945"/>
            <a:chExt cx="1002665" cy="533153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E6E105B5-E8B2-4287-7BDD-2D349EC54CE1}"/>
                </a:ext>
              </a:extLst>
            </p:cNvPr>
            <p:cNvGrpSpPr/>
            <p:nvPr/>
          </p:nvGrpSpPr>
          <p:grpSpPr>
            <a:xfrm>
              <a:off x="3143834" y="4978945"/>
              <a:ext cx="939307" cy="533153"/>
              <a:chOff x="3178750" y="4085823"/>
              <a:chExt cx="939307" cy="533153"/>
            </a:xfrm>
          </p:grpSpPr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C4B2A142-4B10-D9DE-47CC-79821F2D0387}"/>
                  </a:ext>
                </a:extLst>
              </p:cNvPr>
              <p:cNvSpPr txBox="1"/>
              <p:nvPr/>
            </p:nvSpPr>
            <p:spPr>
              <a:xfrm>
                <a:off x="3458747" y="4085823"/>
                <a:ext cx="654099" cy="315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278</a:t>
                </a:r>
                <a:endParaRPr lang="en-NG" sz="20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63054111-CB17-7793-6641-82EE7BEC99CB}"/>
                  </a:ext>
                </a:extLst>
              </p:cNvPr>
              <p:cNvSpPr txBox="1"/>
              <p:nvPr/>
            </p:nvSpPr>
            <p:spPr>
              <a:xfrm>
                <a:off x="3426957" y="4311199"/>
                <a:ext cx="691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16.3%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999AEE8B-4F17-872F-3641-80431BCA583A}"/>
                  </a:ext>
                </a:extLst>
              </p:cNvPr>
              <p:cNvSpPr txBox="1"/>
              <p:nvPr/>
            </p:nvSpPr>
            <p:spPr>
              <a:xfrm>
                <a:off x="3178750" y="4411883"/>
                <a:ext cx="325061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00" b="1" dirty="0" err="1">
                    <a:latin typeface="Segoe UI" panose="020B0502040204020203" pitchFamily="34" charset="0"/>
                    <a:cs typeface="Segoe UI" panose="020B0502040204020203" pitchFamily="34" charset="0"/>
                  </a:rPr>
                  <a:t>PwD</a:t>
                </a:r>
                <a:endParaRPr lang="en-NG" sz="50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pic>
          <p:nvPicPr>
            <p:cNvPr id="146" name="Graphic 145" descr="Person in wheelchair outline">
              <a:extLst>
                <a:ext uri="{FF2B5EF4-FFF2-40B4-BE49-F238E27FC236}">
                  <a16:creationId xmlns:a16="http://schemas.microsoft.com/office/drawing/2014/main" id="{CD051383-224D-C969-CCDC-0597C224F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3080476" y="5017034"/>
              <a:ext cx="493373" cy="493373"/>
            </a:xfrm>
            <a:prstGeom prst="rect">
              <a:avLst/>
            </a:prstGeom>
          </p:spPr>
        </p:pic>
      </p:grpSp>
      <p:graphicFrame>
        <p:nvGraphicFramePr>
          <p:cNvPr id="155" name="Chart 154">
            <a:extLst>
              <a:ext uri="{FF2B5EF4-FFF2-40B4-BE49-F238E27FC236}">
                <a16:creationId xmlns:a16="http://schemas.microsoft.com/office/drawing/2014/main" id="{C81AA301-F7FB-36EC-5914-947660CEC7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1758731"/>
              </p:ext>
            </p:extLst>
          </p:nvPr>
        </p:nvGraphicFramePr>
        <p:xfrm>
          <a:off x="6979574" y="5825885"/>
          <a:ext cx="2590625" cy="949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grpSp>
        <p:nvGrpSpPr>
          <p:cNvPr id="157" name="Group 156">
            <a:extLst>
              <a:ext uri="{FF2B5EF4-FFF2-40B4-BE49-F238E27FC236}">
                <a16:creationId xmlns:a16="http://schemas.microsoft.com/office/drawing/2014/main" id="{63EC909C-F629-F5FE-FE9C-9FEBB924F2AD}"/>
              </a:ext>
            </a:extLst>
          </p:cNvPr>
          <p:cNvGrpSpPr/>
          <p:nvPr/>
        </p:nvGrpSpPr>
        <p:grpSpPr>
          <a:xfrm>
            <a:off x="5884379" y="5888591"/>
            <a:ext cx="1809023" cy="810924"/>
            <a:chOff x="3054027" y="6017312"/>
            <a:chExt cx="1406291" cy="639613"/>
          </a:xfrm>
        </p:grpSpPr>
        <p:pic>
          <p:nvPicPr>
            <p:cNvPr id="140" name="Graphic 139" descr="Bank outline">
              <a:extLst>
                <a:ext uri="{FF2B5EF4-FFF2-40B4-BE49-F238E27FC236}">
                  <a16:creationId xmlns:a16="http://schemas.microsoft.com/office/drawing/2014/main" id="{F8B7116B-3A23-7030-1EE4-E018CBC8C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3148656" y="6184498"/>
              <a:ext cx="451786" cy="451786"/>
            </a:xfrm>
            <a:prstGeom prst="rect">
              <a:avLst/>
            </a:prstGeom>
          </p:spPr>
        </p:pic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CF5A8D4D-F66F-FC5A-6BA5-6A1BE5FB84B3}"/>
                </a:ext>
              </a:extLst>
            </p:cNvPr>
            <p:cNvGrpSpPr/>
            <p:nvPr/>
          </p:nvGrpSpPr>
          <p:grpSpPr>
            <a:xfrm>
              <a:off x="3488818" y="6202629"/>
              <a:ext cx="774087" cy="454296"/>
              <a:chOff x="3426957" y="4133902"/>
              <a:chExt cx="774087" cy="454296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4998E34-C644-1847-5AE5-17745E0B655E}"/>
                  </a:ext>
                </a:extLst>
              </p:cNvPr>
              <p:cNvSpPr txBox="1"/>
              <p:nvPr/>
            </p:nvSpPr>
            <p:spPr>
              <a:xfrm>
                <a:off x="3430099" y="4133902"/>
                <a:ext cx="770945" cy="291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1075</a:t>
                </a:r>
                <a:endParaRPr lang="en-NG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E4EB7B6-9462-8DF2-2D93-95392933FEBE}"/>
                  </a:ext>
                </a:extLst>
              </p:cNvPr>
              <p:cNvSpPr txBox="1"/>
              <p:nvPr/>
            </p:nvSpPr>
            <p:spPr>
              <a:xfrm>
                <a:off x="3426957" y="4311199"/>
                <a:ext cx="6911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16.3%</a:t>
                </a:r>
                <a:endParaRPr lang="en-NG" sz="12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285E0FCD-115D-072C-9BF8-1EF5E9E1CB2D}"/>
                </a:ext>
              </a:extLst>
            </p:cNvPr>
            <p:cNvSpPr txBox="1"/>
            <p:nvPr/>
          </p:nvSpPr>
          <p:spPr>
            <a:xfrm>
              <a:off x="3054027" y="6017312"/>
              <a:ext cx="1406291" cy="200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|</a:t>
              </a:r>
              <a:r>
                <a:rPr lang="en-US" sz="1050" b="1" dirty="0">
                  <a:latin typeface="Segoe UI" panose="020B0502040204020203" pitchFamily="34" charset="0"/>
                  <a:cs typeface="Segoe UI" panose="020B0502040204020203" pitchFamily="34" charset="0"/>
                </a:rPr>
                <a:t> Linked With Bank</a:t>
              </a:r>
              <a:endParaRPr lang="en-NG" sz="105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09FFE47-EE60-07B3-82B3-2472F659D73E}"/>
              </a:ext>
            </a:extLst>
          </p:cNvPr>
          <p:cNvGrpSpPr/>
          <p:nvPr/>
        </p:nvGrpSpPr>
        <p:grpSpPr>
          <a:xfrm>
            <a:off x="5897859" y="5210967"/>
            <a:ext cx="1809023" cy="768858"/>
            <a:chOff x="3053624" y="5461948"/>
            <a:chExt cx="1406291" cy="606434"/>
          </a:xfrm>
        </p:grpSpPr>
        <p:pic>
          <p:nvPicPr>
            <p:cNvPr id="165" name="Picture 164" descr="A logo with a fingerprint&#10;&#10;AI-generated content may be incorrect.">
              <a:extLst>
                <a:ext uri="{FF2B5EF4-FFF2-40B4-BE49-F238E27FC236}">
                  <a16:creationId xmlns:a16="http://schemas.microsoft.com/office/drawing/2014/main" id="{EFD96C2B-6D32-9591-529A-180BF0BBE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2836" y="5608777"/>
              <a:ext cx="373757" cy="373757"/>
            </a:xfrm>
            <a:prstGeom prst="rect">
              <a:avLst/>
            </a:prstGeom>
          </p:spPr>
        </p:pic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D07DC991-0311-F5F6-9392-CF841E572787}"/>
                </a:ext>
              </a:extLst>
            </p:cNvPr>
            <p:cNvGrpSpPr/>
            <p:nvPr/>
          </p:nvGrpSpPr>
          <p:grpSpPr>
            <a:xfrm>
              <a:off x="3509033" y="5591570"/>
              <a:ext cx="639387" cy="476812"/>
              <a:chOff x="3426957" y="4085823"/>
              <a:chExt cx="691100" cy="556910"/>
            </a:xfrm>
          </p:grpSpPr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547A1B54-CF6A-30A2-E283-1383A0CA57BF}"/>
                  </a:ext>
                </a:extLst>
              </p:cNvPr>
              <p:cNvSpPr txBox="1"/>
              <p:nvPr/>
            </p:nvSpPr>
            <p:spPr>
              <a:xfrm>
                <a:off x="3458747" y="4085823"/>
                <a:ext cx="654099" cy="340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292</a:t>
                </a:r>
                <a:endParaRPr lang="en-NG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08524AAF-08C3-D730-F195-C80DB4A0339D}"/>
                  </a:ext>
                </a:extLst>
              </p:cNvPr>
              <p:cNvSpPr txBox="1"/>
              <p:nvPr/>
            </p:nvSpPr>
            <p:spPr>
              <a:xfrm>
                <a:off x="3426957" y="4319200"/>
                <a:ext cx="691100" cy="323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17.1%</a:t>
                </a:r>
                <a:endParaRPr lang="en-NG" sz="12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024A5A3B-806A-AE34-A361-CE060E344964}"/>
                </a:ext>
              </a:extLst>
            </p:cNvPr>
            <p:cNvSpPr txBox="1"/>
            <p:nvPr/>
          </p:nvSpPr>
          <p:spPr>
            <a:xfrm>
              <a:off x="3053624" y="5461948"/>
              <a:ext cx="1406291" cy="200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|</a:t>
              </a:r>
              <a:r>
                <a:rPr lang="en-US" sz="1050" b="1" dirty="0">
                  <a:latin typeface="Segoe UI" panose="020B0502040204020203" pitchFamily="34" charset="0"/>
                  <a:cs typeface="Segoe UI" panose="020B0502040204020203" pitchFamily="34" charset="0"/>
                </a:rPr>
                <a:t> Linked With NIMC</a:t>
              </a:r>
              <a:endParaRPr lang="en-NG" sz="105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F6415648-C08E-250D-D42E-F73FD527C5DC}"/>
              </a:ext>
            </a:extLst>
          </p:cNvPr>
          <p:cNvGrpSpPr/>
          <p:nvPr/>
        </p:nvGrpSpPr>
        <p:grpSpPr>
          <a:xfrm>
            <a:off x="8418849" y="3935457"/>
            <a:ext cx="1177690" cy="1328823"/>
            <a:chOff x="5102221" y="3973566"/>
            <a:chExt cx="915508" cy="1048104"/>
          </a:xfrm>
        </p:grpSpPr>
        <p:pic>
          <p:nvPicPr>
            <p:cNvPr id="173" name="Picture 172" descr="A group of people standing in a house&#10;&#10;AI-generated content may be incorrect.">
              <a:extLst>
                <a:ext uri="{FF2B5EF4-FFF2-40B4-BE49-F238E27FC236}">
                  <a16:creationId xmlns:a16="http://schemas.microsoft.com/office/drawing/2014/main" id="{3B1F7A66-C50D-EED5-E47C-F56F97A7D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83" t="17011" r="20026" b="17207"/>
            <a:stretch>
              <a:fillRect/>
            </a:stretch>
          </p:blipFill>
          <p:spPr>
            <a:xfrm>
              <a:off x="5125370" y="4065141"/>
              <a:ext cx="274314" cy="312779"/>
            </a:xfrm>
            <a:prstGeom prst="rect">
              <a:avLst/>
            </a:prstGeom>
          </p:spPr>
        </p:pic>
        <p:pic>
          <p:nvPicPr>
            <p:cNvPr id="174" name="Picture 173" descr="A black and white image of a person carrying a child&#10;&#10;AI-generated content may be incorrect.">
              <a:extLst>
                <a:ext uri="{FF2B5EF4-FFF2-40B4-BE49-F238E27FC236}">
                  <a16:creationId xmlns:a16="http://schemas.microsoft.com/office/drawing/2014/main" id="{5B19D3CD-010D-A4E0-6AEC-4BFF98CCB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20" t="16473" r="16369" b="26861"/>
            <a:stretch>
              <a:fillRect/>
            </a:stretch>
          </p:blipFill>
          <p:spPr>
            <a:xfrm>
              <a:off x="5102221" y="4377920"/>
              <a:ext cx="320612" cy="278167"/>
            </a:xfrm>
            <a:prstGeom prst="rect">
              <a:avLst/>
            </a:prstGeom>
          </p:spPr>
        </p:pic>
        <p:pic>
          <p:nvPicPr>
            <p:cNvPr id="175" name="Picture 174" descr="A black silhouette of a couple of people&#10;&#10;AI-generated content may be incorrect.">
              <a:extLst>
                <a:ext uri="{FF2B5EF4-FFF2-40B4-BE49-F238E27FC236}">
                  <a16:creationId xmlns:a16="http://schemas.microsoft.com/office/drawing/2014/main" id="{85465E92-7896-1361-75B2-DB885943F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2221" y="4701058"/>
              <a:ext cx="320612" cy="320612"/>
            </a:xfrm>
            <a:prstGeom prst="rect">
              <a:avLst/>
            </a:prstGeom>
          </p:spPr>
        </p:pic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0DE4155-7A63-D575-3F1C-1247F5F4C2AC}"/>
                </a:ext>
              </a:extLst>
            </p:cNvPr>
            <p:cNvSpPr txBox="1"/>
            <p:nvPr/>
          </p:nvSpPr>
          <p:spPr>
            <a:xfrm>
              <a:off x="5301520" y="4093327"/>
              <a:ext cx="691100" cy="21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84.2%</a:t>
              </a:r>
              <a:endParaRPr lang="en-NG" sz="12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E7536E9F-0FEC-9248-BC11-D13BFBCC37F6}"/>
                </a:ext>
              </a:extLst>
            </p:cNvPr>
            <p:cNvSpPr txBox="1"/>
            <p:nvPr/>
          </p:nvSpPr>
          <p:spPr>
            <a:xfrm>
              <a:off x="5297111" y="4433400"/>
              <a:ext cx="691100" cy="21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12.7%</a:t>
              </a:r>
              <a:endParaRPr lang="en-NG" sz="12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CC99F882-CDBE-6B61-6C14-68F87FDFB544}"/>
                </a:ext>
              </a:extLst>
            </p:cNvPr>
            <p:cNvSpPr txBox="1"/>
            <p:nvPr/>
          </p:nvSpPr>
          <p:spPr>
            <a:xfrm>
              <a:off x="5297111" y="4788847"/>
              <a:ext cx="691100" cy="218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2.1%</a:t>
              </a:r>
              <a:endParaRPr lang="en-NG" sz="12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DBA36EE3-6C77-3DC7-DF69-AD92D1FDD675}"/>
                </a:ext>
              </a:extLst>
            </p:cNvPr>
            <p:cNvSpPr txBox="1"/>
            <p:nvPr/>
          </p:nvSpPr>
          <p:spPr>
            <a:xfrm>
              <a:off x="5297111" y="4659162"/>
              <a:ext cx="691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Returnee</a:t>
              </a:r>
              <a:endParaRPr lang="en-NG" sz="1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4B3912E6-4914-24DB-C9E1-FC35A78BCCB0}"/>
                </a:ext>
              </a:extLst>
            </p:cNvPr>
            <p:cNvSpPr txBox="1"/>
            <p:nvPr/>
          </p:nvSpPr>
          <p:spPr>
            <a:xfrm>
              <a:off x="5326629" y="4313329"/>
              <a:ext cx="691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IDPs</a:t>
              </a:r>
              <a:endParaRPr lang="en-NG" sz="1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39CBAE7-2B4B-3BF3-40E3-02F27BAE1BE3}"/>
                </a:ext>
              </a:extLst>
            </p:cNvPr>
            <p:cNvSpPr txBox="1"/>
            <p:nvPr/>
          </p:nvSpPr>
          <p:spPr>
            <a:xfrm>
              <a:off x="5293395" y="3973566"/>
              <a:ext cx="691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Segoe UI" panose="020B0502040204020203" pitchFamily="34" charset="0"/>
                  <a:cs typeface="Segoe UI" panose="020B0502040204020203" pitchFamily="34" charset="0"/>
                </a:rPr>
                <a:t>HOST</a:t>
              </a:r>
              <a:endParaRPr lang="en-NG" sz="10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DBB2F824-39CD-73A1-3500-054543DD41EB}"/>
              </a:ext>
            </a:extLst>
          </p:cNvPr>
          <p:cNvGrpSpPr/>
          <p:nvPr/>
        </p:nvGrpSpPr>
        <p:grpSpPr>
          <a:xfrm>
            <a:off x="7240918" y="4714289"/>
            <a:ext cx="1020990" cy="658587"/>
            <a:chOff x="3373644" y="4000696"/>
            <a:chExt cx="666114" cy="519458"/>
          </a:xfrm>
        </p:grpSpPr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BCCDB410-DEE0-2CC2-FF84-E447EE84F072}"/>
                </a:ext>
              </a:extLst>
            </p:cNvPr>
            <p:cNvSpPr txBox="1"/>
            <p:nvPr/>
          </p:nvSpPr>
          <p:spPr>
            <a:xfrm>
              <a:off x="3717536" y="4000696"/>
              <a:ext cx="322222" cy="364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8</a:t>
              </a:r>
              <a:endParaRPr lang="en-NG" sz="20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CFCBE18C-204B-6DBC-4DA9-3CD0567FBFC8}"/>
                </a:ext>
              </a:extLst>
            </p:cNvPr>
            <p:cNvSpPr txBox="1"/>
            <p:nvPr/>
          </p:nvSpPr>
          <p:spPr>
            <a:xfrm>
              <a:off x="3373644" y="4089267"/>
              <a:ext cx="61579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1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Avg. </a:t>
              </a:r>
            </a:p>
            <a:p>
              <a:pPr algn="just"/>
              <a:r>
                <a:rPr lang="en-US" sz="11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HH Size</a:t>
              </a:r>
              <a:endParaRPr lang="en-NG" sz="11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aphicFrame>
        <p:nvGraphicFramePr>
          <p:cNvPr id="212" name="Chart 211">
            <a:extLst>
              <a:ext uri="{FF2B5EF4-FFF2-40B4-BE49-F238E27FC236}">
                <a16:creationId xmlns:a16="http://schemas.microsoft.com/office/drawing/2014/main" id="{BEDF8B0B-E09B-9C3D-E758-7F55776BAD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3121770"/>
              </p:ext>
            </p:extLst>
          </p:nvPr>
        </p:nvGraphicFramePr>
        <p:xfrm>
          <a:off x="9466899" y="3909181"/>
          <a:ext cx="2290490" cy="2239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sp>
        <p:nvSpPr>
          <p:cNvPr id="214" name="TextBox 213">
            <a:extLst>
              <a:ext uri="{FF2B5EF4-FFF2-40B4-BE49-F238E27FC236}">
                <a16:creationId xmlns:a16="http://schemas.microsoft.com/office/drawing/2014/main" id="{098BAA96-BBF4-2541-C7AE-1F4FF3CAF73D}"/>
              </a:ext>
            </a:extLst>
          </p:cNvPr>
          <p:cNvSpPr txBox="1"/>
          <p:nvPr/>
        </p:nvSpPr>
        <p:spPr>
          <a:xfrm>
            <a:off x="9938631" y="4905509"/>
            <a:ext cx="1082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Segoe UI" panose="020B0502040204020203" pitchFamily="34" charset="0"/>
                <a:cs typeface="Segoe UI" panose="020B0502040204020203" pitchFamily="34" charset="0"/>
              </a:rPr>
              <a:t>MARITAL STATUS</a:t>
            </a:r>
            <a:endParaRPr lang="en-NG" sz="1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B7FA317-AB41-76A0-A9DE-E785E349CED4}"/>
              </a:ext>
            </a:extLst>
          </p:cNvPr>
          <p:cNvGrpSpPr/>
          <p:nvPr/>
        </p:nvGrpSpPr>
        <p:grpSpPr>
          <a:xfrm>
            <a:off x="5692202" y="1402195"/>
            <a:ext cx="2454942" cy="2041355"/>
            <a:chOff x="5692202" y="1402195"/>
            <a:chExt cx="2454942" cy="2041355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2DAE75CF-5EB3-FD2B-5D37-953134CF1E96}"/>
                </a:ext>
              </a:extLst>
            </p:cNvPr>
            <p:cNvSpPr/>
            <p:nvPr/>
          </p:nvSpPr>
          <p:spPr>
            <a:xfrm>
              <a:off x="5698060" y="1402195"/>
              <a:ext cx="2449084" cy="2041355"/>
            </a:xfrm>
            <a:prstGeom prst="roundRect">
              <a:avLst>
                <a:gd name="adj" fmla="val 2193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96B56B1-C132-6401-5CF9-7AFE81A95461}"/>
                </a:ext>
              </a:extLst>
            </p:cNvPr>
            <p:cNvSpPr txBox="1"/>
            <p:nvPr/>
          </p:nvSpPr>
          <p:spPr>
            <a:xfrm>
              <a:off x="5692202" y="1405446"/>
              <a:ext cx="2449084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4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|</a:t>
              </a:r>
              <a:r>
                <a:rPr lang="en-US" sz="14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en-US" sz="14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Coverage</a:t>
              </a:r>
              <a:endParaRPr lang="en-NG" sz="1400" b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D99117F-C6AD-4936-3B8D-ECDE44CEA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rcRect l="4207" r="6026" b="3832"/>
            <a:stretch>
              <a:fillRect/>
            </a:stretch>
          </p:blipFill>
          <p:spPr>
            <a:xfrm>
              <a:off x="5794284" y="1692841"/>
              <a:ext cx="2139961" cy="1715183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8AF0AFA-6058-8D09-31E3-92964D18670E}"/>
                </a:ext>
              </a:extLst>
            </p:cNvPr>
            <p:cNvGrpSpPr/>
            <p:nvPr/>
          </p:nvGrpSpPr>
          <p:grpSpPr>
            <a:xfrm>
              <a:off x="6530643" y="1917495"/>
              <a:ext cx="1584698" cy="1452503"/>
              <a:chOff x="6446341" y="1775931"/>
              <a:chExt cx="1584698" cy="1452503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A7016EE-E05B-FA77-F571-2FD2566E7128}"/>
                  </a:ext>
                </a:extLst>
              </p:cNvPr>
              <p:cNvSpPr txBox="1"/>
              <p:nvPr/>
            </p:nvSpPr>
            <p:spPr>
              <a:xfrm>
                <a:off x="6446341" y="2354314"/>
                <a:ext cx="952521" cy="523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04</a:t>
                </a:r>
                <a:endParaRPr lang="en-NG" sz="2800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3AEC6C10-CF4B-8E98-B370-F43185C02AEB}"/>
                  </a:ext>
                </a:extLst>
              </p:cNvPr>
              <p:cNvSpPr txBox="1"/>
              <p:nvPr/>
            </p:nvSpPr>
            <p:spPr>
              <a:xfrm>
                <a:off x="7196680" y="2044307"/>
                <a:ext cx="474131" cy="5693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endParaRPr lang="en-US" sz="105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just"/>
                <a:endParaRPr lang="en-US" sz="105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just"/>
                <a:endParaRPr lang="en-NG" sz="10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72082ED-B7A3-062E-B6E8-DE89244AC521}"/>
                  </a:ext>
                </a:extLst>
              </p:cNvPr>
              <p:cNvSpPr/>
              <p:nvPr/>
            </p:nvSpPr>
            <p:spPr>
              <a:xfrm>
                <a:off x="6973147" y="1775931"/>
                <a:ext cx="849712" cy="13872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A7016EE-E05B-FA77-F571-2FD2566E7128}"/>
                  </a:ext>
                </a:extLst>
              </p:cNvPr>
              <p:cNvSpPr txBox="1"/>
              <p:nvPr/>
            </p:nvSpPr>
            <p:spPr>
              <a:xfrm>
                <a:off x="6446342" y="2354317"/>
                <a:ext cx="952521" cy="523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04</a:t>
                </a:r>
                <a:endParaRPr lang="en-NG" sz="2800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C25DD4F-58B4-AD44-8046-38325666B2B0}"/>
                  </a:ext>
                </a:extLst>
              </p:cNvPr>
              <p:cNvSpPr txBox="1"/>
              <p:nvPr/>
            </p:nvSpPr>
            <p:spPr>
              <a:xfrm>
                <a:off x="6959160" y="2137148"/>
                <a:ext cx="8636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States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CF653AE-5D79-966A-C18F-C7EDAC81C131}"/>
                  </a:ext>
                </a:extLst>
              </p:cNvPr>
              <p:cNvSpPr txBox="1"/>
              <p:nvPr/>
            </p:nvSpPr>
            <p:spPr>
              <a:xfrm>
                <a:off x="7056919" y="2809629"/>
                <a:ext cx="9741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Wards</a:t>
                </a:r>
                <a:endParaRPr lang="en-NG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6433E9B-DE99-2E4A-0EBC-DB842B798B3B}"/>
                  </a:ext>
                </a:extLst>
              </p:cNvPr>
              <p:cNvSpPr txBox="1"/>
              <p:nvPr/>
            </p:nvSpPr>
            <p:spPr>
              <a:xfrm>
                <a:off x="6648862" y="1854247"/>
                <a:ext cx="95251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2</a:t>
                </a:r>
                <a:endParaRPr lang="en-NG" sz="44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117B8CD-7A06-E470-D3D4-9F09CDAFC930}"/>
                  </a:ext>
                </a:extLst>
              </p:cNvPr>
              <p:cNvSpPr txBox="1"/>
              <p:nvPr/>
            </p:nvSpPr>
            <p:spPr>
              <a:xfrm>
                <a:off x="7050114" y="2470760"/>
                <a:ext cx="8189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LGAs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2E0E04F-E2DA-44BF-89DC-4C916E14D31C}"/>
                  </a:ext>
                </a:extLst>
              </p:cNvPr>
              <p:cNvSpPr txBox="1"/>
              <p:nvPr/>
            </p:nvSpPr>
            <p:spPr>
              <a:xfrm>
                <a:off x="6446341" y="2705213"/>
                <a:ext cx="952521" cy="523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42</a:t>
                </a:r>
                <a:endParaRPr lang="en-NG" sz="2800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562F3DDD-25EC-2E6F-BBB2-9B8EEF4EF6EA}"/>
              </a:ext>
            </a:extLst>
          </p:cNvPr>
          <p:cNvSpPr txBox="1"/>
          <p:nvPr/>
        </p:nvSpPr>
        <p:spPr>
          <a:xfrm>
            <a:off x="8725359" y="55084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G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1527B92-DC4D-9D8F-6544-0C14D6059603}"/>
              </a:ext>
            </a:extLst>
          </p:cNvPr>
          <p:cNvGrpSpPr/>
          <p:nvPr/>
        </p:nvGrpSpPr>
        <p:grpSpPr>
          <a:xfrm>
            <a:off x="7280982" y="5293215"/>
            <a:ext cx="2171490" cy="580847"/>
            <a:chOff x="7280982" y="5239707"/>
            <a:chExt cx="2171490" cy="580847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BDFC9F95-55BF-9176-95A2-71F50AAA74FF}"/>
                </a:ext>
              </a:extLst>
            </p:cNvPr>
            <p:cNvSpPr/>
            <p:nvPr/>
          </p:nvSpPr>
          <p:spPr>
            <a:xfrm>
              <a:off x="7280982" y="5397122"/>
              <a:ext cx="2080208" cy="423432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72535ED-027E-6E3B-9210-AA30FDD8C5DF}"/>
                </a:ext>
              </a:extLst>
            </p:cNvPr>
            <p:cNvSpPr txBox="1"/>
            <p:nvPr/>
          </p:nvSpPr>
          <p:spPr>
            <a:xfrm>
              <a:off x="7598793" y="5239707"/>
              <a:ext cx="157353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Seaford" panose="020F0502020204030204" pitchFamily="2" charset="0"/>
                </a:rPr>
                <a:t>Age Disaggregation</a:t>
              </a:r>
              <a:endParaRPr lang="en-NG" sz="1200" b="1" dirty="0">
                <a:latin typeface="Seaford" panose="020F0502020204030204" pitchFamily="2" charset="0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F701245-F006-6C26-ACC2-BD0B2C39FE39}"/>
                </a:ext>
              </a:extLst>
            </p:cNvPr>
            <p:cNvGrpSpPr/>
            <p:nvPr/>
          </p:nvGrpSpPr>
          <p:grpSpPr>
            <a:xfrm>
              <a:off x="7310877" y="5484659"/>
              <a:ext cx="2141595" cy="334612"/>
              <a:chOff x="7364388" y="5379301"/>
              <a:chExt cx="2141595" cy="334612"/>
            </a:xfrm>
          </p:grpSpPr>
          <p:pic>
            <p:nvPicPr>
              <p:cNvPr id="235" name="Graphic 234" descr="Walk with solid fill">
                <a:extLst>
                  <a:ext uri="{FF2B5EF4-FFF2-40B4-BE49-F238E27FC236}">
                    <a16:creationId xmlns:a16="http://schemas.microsoft.com/office/drawing/2014/main" id="{C7F7FA31-2950-A400-DA6F-92A004B13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96DAC541-7B7A-43D3-8B79-37D633B846F1}">
                    <asvg:svgBlip xmlns:asvg="http://schemas.microsoft.com/office/drawing/2016/SVG/main" r:embed="rId36"/>
                  </a:ext>
                </a:extLst>
              </a:blip>
              <a:stretch>
                <a:fillRect/>
              </a:stretch>
            </p:blipFill>
            <p:spPr>
              <a:xfrm>
                <a:off x="7364388" y="5390483"/>
                <a:ext cx="300145" cy="295818"/>
              </a:xfrm>
              <a:prstGeom prst="rect">
                <a:avLst/>
              </a:prstGeom>
            </p:spPr>
          </p:pic>
          <p:pic>
            <p:nvPicPr>
              <p:cNvPr id="236" name="Graphic 235" descr="Confused person with solid fill">
                <a:extLst>
                  <a:ext uri="{FF2B5EF4-FFF2-40B4-BE49-F238E27FC236}">
                    <a16:creationId xmlns:a16="http://schemas.microsoft.com/office/drawing/2014/main" id="{BA7903D5-D7A8-F8E0-621A-85FC3D1301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96DAC541-7B7A-43D3-8B79-37D633B846F1}">
                    <asvg:svgBlip xmlns:asvg="http://schemas.microsoft.com/office/drawing/2016/SVG/main" r:embed="rId38"/>
                  </a:ext>
                </a:extLst>
              </a:blip>
              <a:stretch>
                <a:fillRect/>
              </a:stretch>
            </p:blipFill>
            <p:spPr>
              <a:xfrm>
                <a:off x="8029272" y="5389357"/>
                <a:ext cx="299518" cy="295200"/>
              </a:xfrm>
              <a:prstGeom prst="rect">
                <a:avLst/>
              </a:prstGeom>
            </p:spPr>
          </p:pic>
          <p:pic>
            <p:nvPicPr>
              <p:cNvPr id="237" name="Graphic 236" descr="Man with cane with solid fill">
                <a:extLst>
                  <a:ext uri="{FF2B5EF4-FFF2-40B4-BE49-F238E27FC236}">
                    <a16:creationId xmlns:a16="http://schemas.microsoft.com/office/drawing/2014/main" id="{59858755-B3F4-C64A-2855-6442E23D94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9">
                <a:extLst>
                  <a:ext uri="{96DAC541-7B7A-43D3-8B79-37D633B846F1}">
                    <asvg:svgBlip xmlns:asvg="http://schemas.microsoft.com/office/drawing/2016/SVG/main" r:embed="rId40"/>
                  </a:ext>
                </a:extLst>
              </a:blip>
              <a:stretch>
                <a:fillRect/>
              </a:stretch>
            </p:blipFill>
            <p:spPr>
              <a:xfrm>
                <a:off x="8683961" y="5394728"/>
                <a:ext cx="299517" cy="295200"/>
              </a:xfrm>
              <a:prstGeom prst="rect">
                <a:avLst/>
              </a:prstGeom>
            </p:spPr>
          </p:pic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2F62A275-DC6A-AF85-A42D-1669E42735B0}"/>
                  </a:ext>
                </a:extLst>
              </p:cNvPr>
              <p:cNvSpPr txBox="1"/>
              <p:nvPr/>
            </p:nvSpPr>
            <p:spPr>
              <a:xfrm>
                <a:off x="8872585" y="5388949"/>
                <a:ext cx="633398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43%</a:t>
                </a:r>
                <a:endParaRPr lang="en-NG" sz="150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C0D1ACBE-BD5A-1944-6324-C274E35AD1B8}"/>
                  </a:ext>
                </a:extLst>
              </p:cNvPr>
              <p:cNvSpPr txBox="1"/>
              <p:nvPr/>
            </p:nvSpPr>
            <p:spPr>
              <a:xfrm>
                <a:off x="8227128" y="5390748"/>
                <a:ext cx="585083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40%</a:t>
                </a:r>
                <a:endParaRPr lang="en-NG" sz="150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975BF48A-BDB5-05E2-6121-C84F42DEA83B}"/>
                  </a:ext>
                </a:extLst>
              </p:cNvPr>
              <p:cNvSpPr txBox="1"/>
              <p:nvPr/>
            </p:nvSpPr>
            <p:spPr>
              <a:xfrm>
                <a:off x="7543902" y="5379301"/>
                <a:ext cx="57144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17%</a:t>
                </a:r>
                <a:endParaRPr lang="en-NG" sz="150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282BCF5E-3A58-0D91-5F57-2C231F81F81D}"/>
              </a:ext>
            </a:extLst>
          </p:cNvPr>
          <p:cNvSpPr/>
          <p:nvPr/>
        </p:nvSpPr>
        <p:spPr>
          <a:xfrm>
            <a:off x="8216453" y="1411667"/>
            <a:ext cx="3704200" cy="2041355"/>
          </a:xfrm>
          <a:prstGeom prst="roundRect">
            <a:avLst>
              <a:gd name="adj" fmla="val 2193"/>
            </a:avLst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G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B51A725-ADB9-8AD6-92E9-F3A2C4BCA911}"/>
              </a:ext>
            </a:extLst>
          </p:cNvPr>
          <p:cNvSpPr txBox="1"/>
          <p:nvPr/>
        </p:nvSpPr>
        <p:spPr>
          <a:xfrm>
            <a:off x="8210594" y="1414918"/>
            <a:ext cx="3358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4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Beneficiary Supported by SHF</a:t>
            </a:r>
            <a:endParaRPr lang="en-NG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13" name="Chart 112">
            <a:extLst>
              <a:ext uri="{FF2B5EF4-FFF2-40B4-BE49-F238E27FC236}">
                <a16:creationId xmlns:a16="http://schemas.microsoft.com/office/drawing/2014/main" id="{C0529B91-8C9E-C643-D248-6EB0172BE0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367479"/>
              </p:ext>
            </p:extLst>
          </p:nvPr>
        </p:nvGraphicFramePr>
        <p:xfrm>
          <a:off x="10003268" y="1712197"/>
          <a:ext cx="1942176" cy="1599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1"/>
          </a:graphicData>
        </a:graphic>
      </p:graphicFrame>
      <p:grpSp>
        <p:nvGrpSpPr>
          <p:cNvPr id="193" name="Group 192">
            <a:extLst>
              <a:ext uri="{FF2B5EF4-FFF2-40B4-BE49-F238E27FC236}">
                <a16:creationId xmlns:a16="http://schemas.microsoft.com/office/drawing/2014/main" id="{85AD304A-F1C7-B300-6698-225B8D530096}"/>
              </a:ext>
            </a:extLst>
          </p:cNvPr>
          <p:cNvGrpSpPr/>
          <p:nvPr/>
        </p:nvGrpSpPr>
        <p:grpSpPr>
          <a:xfrm>
            <a:off x="8354927" y="1713222"/>
            <a:ext cx="996339" cy="533153"/>
            <a:chOff x="3125642" y="4027442"/>
            <a:chExt cx="996339" cy="533153"/>
          </a:xfrm>
        </p:grpSpPr>
        <p:pic>
          <p:nvPicPr>
            <p:cNvPr id="194" name="Picture 193" descr="A silhouette of a person in a black background&#10;&#10;AI-generated content may be incorrect.">
              <a:extLst>
                <a:ext uri="{FF2B5EF4-FFF2-40B4-BE49-F238E27FC236}">
                  <a16:creationId xmlns:a16="http://schemas.microsoft.com/office/drawing/2014/main" id="{6EA202A4-2F86-1050-1F75-3980FF1A6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91" t="12960" r="29298" b="15827"/>
            <a:stretch>
              <a:fillRect/>
            </a:stretch>
          </p:blipFill>
          <p:spPr>
            <a:xfrm>
              <a:off x="3125642" y="4046325"/>
              <a:ext cx="349899" cy="484660"/>
            </a:xfrm>
            <a:prstGeom prst="rect">
              <a:avLst/>
            </a:prstGeom>
          </p:spPr>
        </p:pic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5C336F85-86E4-F139-6282-750D2E08E128}"/>
                </a:ext>
              </a:extLst>
            </p:cNvPr>
            <p:cNvGrpSpPr/>
            <p:nvPr/>
          </p:nvGrpSpPr>
          <p:grpSpPr>
            <a:xfrm>
              <a:off x="3414322" y="4027442"/>
              <a:ext cx="707659" cy="533153"/>
              <a:chOff x="3426957" y="4085823"/>
              <a:chExt cx="707659" cy="533153"/>
            </a:xfrm>
          </p:grpSpPr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5B8E64F0-4520-97C3-EC71-9E37D3D72AA8}"/>
                  </a:ext>
                </a:extLst>
              </p:cNvPr>
              <p:cNvSpPr txBox="1"/>
              <p:nvPr/>
            </p:nvSpPr>
            <p:spPr>
              <a:xfrm>
                <a:off x="3480517" y="4085823"/>
                <a:ext cx="6540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661</a:t>
                </a:r>
                <a:endParaRPr lang="en-NG" sz="20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6343B31A-0268-80B8-4168-F3F65FCF4257}"/>
                  </a:ext>
                </a:extLst>
              </p:cNvPr>
              <p:cNvSpPr txBox="1"/>
              <p:nvPr/>
            </p:nvSpPr>
            <p:spPr>
              <a:xfrm>
                <a:off x="3426957" y="4311199"/>
                <a:ext cx="691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16.6%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4AA4C1D-BBE0-CA71-9560-079F1074BDCD}"/>
              </a:ext>
            </a:extLst>
          </p:cNvPr>
          <p:cNvGrpSpPr/>
          <p:nvPr/>
        </p:nvGrpSpPr>
        <p:grpSpPr>
          <a:xfrm>
            <a:off x="8325187" y="2181051"/>
            <a:ext cx="1119612" cy="546217"/>
            <a:chOff x="3121496" y="4491036"/>
            <a:chExt cx="1119612" cy="546217"/>
          </a:xfrm>
        </p:grpSpPr>
        <p:pic>
          <p:nvPicPr>
            <p:cNvPr id="199" name="Picture 198" descr="A black and white image of a person&#10;&#10;AI-generated content may be incorrect.">
              <a:extLst>
                <a:ext uri="{FF2B5EF4-FFF2-40B4-BE49-F238E27FC236}">
                  <a16:creationId xmlns:a16="http://schemas.microsoft.com/office/drawing/2014/main" id="{4B1260E3-9DAB-B47D-BD2D-85FAB2F49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01"/>
            <a:stretch>
              <a:fillRect/>
            </a:stretch>
          </p:blipFill>
          <p:spPr>
            <a:xfrm>
              <a:off x="3121496" y="4519620"/>
              <a:ext cx="395427" cy="467964"/>
            </a:xfrm>
            <a:prstGeom prst="rect">
              <a:avLst/>
            </a:prstGeom>
          </p:spPr>
        </p:pic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90A75348-1EAA-F3AA-5BA9-8A9F9A2EA0A2}"/>
                </a:ext>
              </a:extLst>
            </p:cNvPr>
            <p:cNvGrpSpPr/>
            <p:nvPr/>
          </p:nvGrpSpPr>
          <p:grpSpPr>
            <a:xfrm>
              <a:off x="3425552" y="4491036"/>
              <a:ext cx="815556" cy="546217"/>
              <a:chOff x="3458747" y="4085823"/>
              <a:chExt cx="815556" cy="546217"/>
            </a:xfrm>
          </p:grpSpPr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7A0C1A9A-6C53-995C-E855-E536D935FE65}"/>
                  </a:ext>
                </a:extLst>
              </p:cNvPr>
              <p:cNvSpPr txBox="1"/>
              <p:nvPr/>
            </p:nvSpPr>
            <p:spPr>
              <a:xfrm>
                <a:off x="3458747" y="4085823"/>
                <a:ext cx="8155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3229</a:t>
                </a:r>
                <a:endParaRPr lang="en-NG" sz="20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B79BFA82-C36E-2F36-1B73-156F3F75E6A6}"/>
                  </a:ext>
                </a:extLst>
              </p:cNvPr>
              <p:cNvSpPr txBox="1"/>
              <p:nvPr/>
            </p:nvSpPr>
            <p:spPr>
              <a:xfrm>
                <a:off x="3492267" y="4324263"/>
                <a:ext cx="691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83.4%</a:t>
                </a:r>
                <a:endParaRPr lang="en-NG" sz="14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7B4F0A19-6FF2-1809-5E07-44DA73F06336}"/>
              </a:ext>
            </a:extLst>
          </p:cNvPr>
          <p:cNvGrpSpPr/>
          <p:nvPr/>
        </p:nvGrpSpPr>
        <p:grpSpPr>
          <a:xfrm>
            <a:off x="8321085" y="2665638"/>
            <a:ext cx="1409361" cy="671195"/>
            <a:chOff x="8321085" y="2665638"/>
            <a:chExt cx="1409361" cy="671195"/>
          </a:xfrm>
        </p:grpSpPr>
        <p:pic>
          <p:nvPicPr>
            <p:cNvPr id="204" name="Picture 203" descr="A red pin on a green and black map&#10;&#10;AI-generated content may be incorrect.">
              <a:extLst>
                <a:ext uri="{FF2B5EF4-FFF2-40B4-BE49-F238E27FC236}">
                  <a16:creationId xmlns:a16="http://schemas.microsoft.com/office/drawing/2014/main" id="{61D6D8CF-FC6E-F2B4-DA20-850D74E79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321085" y="2740634"/>
              <a:ext cx="715177" cy="596199"/>
            </a:xfrm>
            <a:prstGeom prst="rect">
              <a:avLst/>
            </a:prstGeom>
          </p:spPr>
        </p:pic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5B48CF43-2AA9-6270-2DD7-DAC16E09E476}"/>
                </a:ext>
              </a:extLst>
            </p:cNvPr>
            <p:cNvGrpSpPr/>
            <p:nvPr/>
          </p:nvGrpSpPr>
          <p:grpSpPr>
            <a:xfrm>
              <a:off x="8585413" y="2665638"/>
              <a:ext cx="1145033" cy="629035"/>
              <a:chOff x="3454985" y="3923823"/>
              <a:chExt cx="1145033" cy="629035"/>
            </a:xfrm>
          </p:grpSpPr>
          <p:sp>
            <p:nvSpPr>
              <p:cNvPr id="208" name="TextBox 207">
                <a:extLst>
                  <a:ext uri="{FF2B5EF4-FFF2-40B4-BE49-F238E27FC236}">
                    <a16:creationId xmlns:a16="http://schemas.microsoft.com/office/drawing/2014/main" id="{05AE0CA2-D813-922A-E080-9839A8546E92}"/>
                  </a:ext>
                </a:extLst>
              </p:cNvPr>
              <p:cNvSpPr txBox="1"/>
              <p:nvPr/>
            </p:nvSpPr>
            <p:spPr>
              <a:xfrm>
                <a:off x="3827255" y="4097360"/>
                <a:ext cx="5269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0070C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0.3</a:t>
                </a:r>
                <a:endParaRPr lang="en-NG" sz="1400" b="1" dirty="0">
                  <a:solidFill>
                    <a:srgbClr val="0070C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7C733B6A-481F-FF69-D50D-971B8E6C95C3}"/>
                  </a:ext>
                </a:extLst>
              </p:cNvPr>
              <p:cNvSpPr txBox="1"/>
              <p:nvPr/>
            </p:nvSpPr>
            <p:spPr>
              <a:xfrm>
                <a:off x="3785533" y="4275859"/>
                <a:ext cx="6911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48.5%</a:t>
                </a:r>
                <a:endParaRPr lang="en-NG" sz="12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A64A3F9F-CB1D-CA05-B683-BB0FC70DBB0B}"/>
                  </a:ext>
                </a:extLst>
              </p:cNvPr>
              <p:cNvSpPr txBox="1"/>
              <p:nvPr/>
            </p:nvSpPr>
            <p:spPr>
              <a:xfrm>
                <a:off x="3454985" y="3923823"/>
                <a:ext cx="1145033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dirty="0">
                    <a:latin typeface="Segoe UI" panose="020B0502040204020203" pitchFamily="34" charset="0"/>
                    <a:cs typeface="Segoe UI" panose="020B0502040204020203" pitchFamily="34" charset="0"/>
                  </a:rPr>
                  <a:t>Avg. Farm Size</a:t>
                </a:r>
                <a:endParaRPr lang="en-NG" sz="1050" b="1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11" name="TextBox 210">
                <a:extLst>
                  <a:ext uri="{FF2B5EF4-FFF2-40B4-BE49-F238E27FC236}">
                    <a16:creationId xmlns:a16="http://schemas.microsoft.com/office/drawing/2014/main" id="{2DAE7B99-4922-6485-EBBE-895CCDC61457}"/>
                  </a:ext>
                </a:extLst>
              </p:cNvPr>
              <p:cNvSpPr txBox="1"/>
              <p:nvPr/>
            </p:nvSpPr>
            <p:spPr>
              <a:xfrm>
                <a:off x="4109891" y="4124606"/>
                <a:ext cx="4363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err="1">
                    <a:latin typeface="Segoe UI" panose="020B0502040204020203" pitchFamily="34" charset="0"/>
                    <a:cs typeface="Segoe UI" panose="020B0502040204020203" pitchFamily="34" charset="0"/>
                  </a:rPr>
                  <a:t>hec</a:t>
                </a:r>
                <a:endParaRPr lang="en-NG" sz="1200" dirty="0"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91" name="TextBox 190">
            <a:extLst>
              <a:ext uri="{FF2B5EF4-FFF2-40B4-BE49-F238E27FC236}">
                <a16:creationId xmlns:a16="http://schemas.microsoft.com/office/drawing/2014/main" id="{CE8D9107-A260-62F4-A966-200F6889FD34}"/>
              </a:ext>
            </a:extLst>
          </p:cNvPr>
          <p:cNvSpPr txBox="1"/>
          <p:nvPr/>
        </p:nvSpPr>
        <p:spPr>
          <a:xfrm>
            <a:off x="10010140" y="3188255"/>
            <a:ext cx="2165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|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 Farmers’ 1</a:t>
            </a:r>
            <a:r>
              <a:rPr lang="en-US" sz="1200" baseline="30000" dirty="0">
                <a:latin typeface="Segoe UI" panose="020B0502040204020203" pitchFamily="34" charset="0"/>
                <a:cs typeface="Segoe UI" panose="020B0502040204020203" pitchFamily="34" charset="0"/>
              </a:rPr>
              <a:t>st</a:t>
            </a:r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 Seed Choice</a:t>
            </a:r>
            <a:endParaRPr lang="en-NG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D89113CD-0B0B-E665-B005-E6FA4D5BB76F}"/>
              </a:ext>
            </a:extLst>
          </p:cNvPr>
          <p:cNvGrpSpPr/>
          <p:nvPr/>
        </p:nvGrpSpPr>
        <p:grpSpPr>
          <a:xfrm>
            <a:off x="8937961" y="283865"/>
            <a:ext cx="819068" cy="817321"/>
            <a:chOff x="11055825" y="5914776"/>
            <a:chExt cx="819068" cy="817321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9A3E4393-28B8-2FA1-C302-644FC1A815B1}"/>
                </a:ext>
              </a:extLst>
            </p:cNvPr>
            <p:cNvSpPr/>
            <p:nvPr/>
          </p:nvSpPr>
          <p:spPr>
            <a:xfrm>
              <a:off x="11073886" y="5966010"/>
              <a:ext cx="801007" cy="741536"/>
            </a:xfrm>
            <a:prstGeom prst="roundRect">
              <a:avLst>
                <a:gd name="adj" fmla="val 6045"/>
              </a:avLst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pic>
          <p:nvPicPr>
            <p:cNvPr id="121" name="Picture 120" descr="A flag with red and blue text&#10;&#10;AI-generated content may be incorrect.">
              <a:extLst>
                <a:ext uri="{FF2B5EF4-FFF2-40B4-BE49-F238E27FC236}">
                  <a16:creationId xmlns:a16="http://schemas.microsoft.com/office/drawing/2014/main" id="{605D103E-4B07-92E5-6CD6-DA9D2FADC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91" t="2813" r="20117"/>
            <a:stretch>
              <a:fillRect/>
            </a:stretch>
          </p:blipFill>
          <p:spPr>
            <a:xfrm>
              <a:off x="11208304" y="5998316"/>
              <a:ext cx="620517" cy="676924"/>
            </a:xfrm>
            <a:prstGeom prst="rect">
              <a:avLst/>
            </a:prstGeom>
            <a:scene3d>
              <a:camera prst="obliqueTopLeft"/>
              <a:lightRig rig="threePt" dir="t"/>
            </a:scene3d>
          </p:spPr>
        </p:pic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4B37F4F-2C19-98AF-1526-AC4B63E30467}"/>
                </a:ext>
              </a:extLst>
            </p:cNvPr>
            <p:cNvSpPr txBox="1"/>
            <p:nvPr/>
          </p:nvSpPr>
          <p:spPr>
            <a:xfrm rot="16200000">
              <a:off x="10762580" y="6208021"/>
              <a:ext cx="8173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solidFill>
                    <a:srgbClr val="0070C0"/>
                  </a:solidFill>
                </a:rPr>
                <a:t>FUNDED BY</a:t>
              </a:r>
              <a:endParaRPr lang="en-NG" sz="9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8607CA-1328-3A2C-E982-0A99E5E79B81}"/>
              </a:ext>
            </a:extLst>
          </p:cNvPr>
          <p:cNvGrpSpPr/>
          <p:nvPr/>
        </p:nvGrpSpPr>
        <p:grpSpPr>
          <a:xfrm>
            <a:off x="10141582" y="6109403"/>
            <a:ext cx="1701981" cy="698536"/>
            <a:chOff x="10104626" y="6063299"/>
            <a:chExt cx="1701981" cy="698536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FC3D6D0-84F4-788D-7CE0-9BD28CD6E144}"/>
                </a:ext>
              </a:extLst>
            </p:cNvPr>
            <p:cNvSpPr/>
            <p:nvPr/>
          </p:nvSpPr>
          <p:spPr>
            <a:xfrm>
              <a:off x="10104626" y="6197118"/>
              <a:ext cx="1701981" cy="564717"/>
            </a:xfrm>
            <a:prstGeom prst="roundRect">
              <a:avLst>
                <a:gd name="adj" fmla="val 6395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pic>
          <p:nvPicPr>
            <p:cNvPr id="247" name="drawing">
              <a:extLst>
                <a:ext uri="{FF2B5EF4-FFF2-40B4-BE49-F238E27FC236}">
                  <a16:creationId xmlns:a16="http://schemas.microsoft.com/office/drawing/2014/main" id="{02C605D2-F5B9-7656-6BCD-26F5165F2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75510" y="6290576"/>
              <a:ext cx="1572260" cy="450850"/>
            </a:xfrm>
            <a:prstGeom prst="rect">
              <a:avLst/>
            </a:prstGeom>
            <a:effectLst/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947952-5A91-99E3-68EE-A6A9EA7EEECF}"/>
                </a:ext>
              </a:extLst>
            </p:cNvPr>
            <p:cNvSpPr txBox="1"/>
            <p:nvPr/>
          </p:nvSpPr>
          <p:spPr>
            <a:xfrm>
              <a:off x="10382121" y="6152093"/>
              <a:ext cx="1200280" cy="105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NG" sz="12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DF8895-3502-E0EB-A7C2-2FE7CFB19FAC}"/>
                </a:ext>
              </a:extLst>
            </p:cNvPr>
            <p:cNvSpPr txBox="1"/>
            <p:nvPr/>
          </p:nvSpPr>
          <p:spPr>
            <a:xfrm>
              <a:off x="10385333" y="6063299"/>
              <a:ext cx="13232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i="1" dirty="0">
                  <a:latin typeface="Segoe UI" panose="020B0502040204020203" pitchFamily="34" charset="0"/>
                  <a:cs typeface="Segoe UI" panose="020B0502040204020203" pitchFamily="34" charset="0"/>
                </a:rPr>
                <a:t>Implemented by</a:t>
              </a:r>
              <a:endParaRPr lang="en-NG" sz="1100" b="1" i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0820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</TotalTime>
  <Words>430</Words>
  <Application>Microsoft Office PowerPoint</Application>
  <PresentationFormat>Widescreen</PresentationFormat>
  <Paragraphs>195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Seaford</vt:lpstr>
      <vt:lpstr>Segoe UI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Ibrahim Badamasi</dc:creator>
  <cp:lastModifiedBy>Ibrahim Badamasi</cp:lastModifiedBy>
  <cp:revision>1</cp:revision>
  <dcterms:created xsi:type="dcterms:W3CDTF">2025-10-26T17:52:40Z</dcterms:created>
  <dcterms:modified xsi:type="dcterms:W3CDTF">2025-11-10T11:05:46Z</dcterms:modified>
</cp:coreProperties>
</file>